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</p:sldIdLst>
  <p:sldSz cx="43891200" cy="32918400"/>
  <p:notesSz cx="6858000" cy="9144000"/>
  <p:embeddedFontLst>
    <p:embeddedFont>
      <p:font typeface="ＭＳ Ｐゴシック" panose="020B0600070205080204" pitchFamily="34" charset="-128"/>
      <p:regular r:id="rId3"/>
    </p:embeddedFont>
    <p:embeddedFont>
      <p:font typeface="Nunito" pitchFamily="2" charset="0"/>
      <p:regular r:id="rId4"/>
      <p:bold r:id="rId5"/>
      <p:italic r:id="rId6"/>
      <p:boldItalic r:id="rId7"/>
    </p:embeddedFont>
    <p:embeddedFont>
      <p:font typeface="Open Sans" panose="020B0606030504020204" pitchFamily="34" charset="0"/>
      <p:regular r:id="rId8"/>
      <p:bold r:id="rId9"/>
      <p:italic r:id="rId10"/>
      <p:boldItalic r:id="rId11"/>
    </p:embeddedFont>
  </p:embeddedFontLst>
  <p:custDataLst>
    <p:tags r:id="rId12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3000" kern="1200">
        <a:solidFill>
          <a:schemeClr val="tx1"/>
        </a:solidFill>
        <a:latin typeface="Arial"/>
        <a:ea typeface="+mn-ea"/>
        <a:cs typeface="+mn-cs"/>
      </a:defRPr>
    </a:lvl6pPr>
    <a:lvl7pPr marL="2743200" algn="l" defTabSz="914400" rtl="0" eaLnBrk="1" latinLnBrk="0" hangingPunct="1">
      <a:defRPr sz="3000" kern="1200">
        <a:solidFill>
          <a:schemeClr val="tx1"/>
        </a:solidFill>
        <a:latin typeface="Arial"/>
        <a:ea typeface="+mn-ea"/>
        <a:cs typeface="+mn-cs"/>
      </a:defRPr>
    </a:lvl7pPr>
    <a:lvl8pPr marL="3200400" algn="l" defTabSz="914400" rtl="0" eaLnBrk="1" latinLnBrk="0" hangingPunct="1">
      <a:defRPr sz="3000" kern="1200">
        <a:solidFill>
          <a:schemeClr val="tx1"/>
        </a:solidFill>
        <a:latin typeface="Arial"/>
        <a:ea typeface="+mn-ea"/>
        <a:cs typeface="+mn-cs"/>
      </a:defRPr>
    </a:lvl8pPr>
    <a:lvl9pPr marL="3657600" algn="l" defTabSz="914400" rtl="0" eaLnBrk="1" latinLnBrk="0" hangingPunct="1">
      <a:defRPr sz="3000" kern="1200">
        <a:solidFill>
          <a:schemeClr val="tx1"/>
        </a:solidFill>
        <a:latin typeface="Arial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564223-9F3D-1515-D933-20F2DDFA6C4F}" v="11" dt="2026-02-04T15:33:15.257"/>
    <p1510:client id="{3B61AE6A-3E95-9B7B-488F-48C1748D0CBF}" v="16" dt="2026-02-04T01:52:04.623"/>
    <p1510:client id="{9FC00331-5417-111A-EA30-8B9807C1152A}" v="379" dt="2026-02-04T01:42:42.052"/>
    <p1510:client id="{C4F6B937-AF5E-DF78-C036-130F3234FFE1}" v="1" dt="2026-02-04T01:53:09.3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0368"/>
        <p:guide pos="13824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ags" Target="tags/tag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heme" Target="theme/theme1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nah Rosenthal" userId="S::hannah.rosenthal@einsteinmed.edu::4d235cca-c762-4d50-9137-8e80ede19848" providerId="AD" clId="Web-{8E8F5F86-9DDE-874E-91F4-5047F12C4181}"/>
    <pc:docChg chg="modSld">
      <pc:chgData name="Hannah Rosenthal" userId="S::hannah.rosenthal@einsteinmed.edu::4d235cca-c762-4d50-9137-8e80ede19848" providerId="AD" clId="Web-{8E8F5F86-9DDE-874E-91F4-5047F12C4181}" dt="2026-01-28T19:25:46.729" v="18" actId="20577"/>
      <pc:docMkLst>
        <pc:docMk/>
      </pc:docMkLst>
      <pc:sldChg chg="modSp">
        <pc:chgData name="Hannah Rosenthal" userId="S::hannah.rosenthal@einsteinmed.edu::4d235cca-c762-4d50-9137-8e80ede19848" providerId="AD" clId="Web-{8E8F5F86-9DDE-874E-91F4-5047F12C4181}" dt="2026-01-28T19:25:46.729" v="18" actId="20577"/>
        <pc:sldMkLst>
          <pc:docMk/>
          <pc:sldMk cId="0" sldId="256"/>
        </pc:sldMkLst>
        <pc:spChg chg="mod">
          <ac:chgData name="Hannah Rosenthal" userId="S::hannah.rosenthal@einsteinmed.edu::4d235cca-c762-4d50-9137-8e80ede19848" providerId="AD" clId="Web-{8E8F5F86-9DDE-874E-91F4-5047F12C4181}" dt="2026-01-28T19:19:01.307" v="3" actId="20577"/>
          <ac:spMkLst>
            <pc:docMk/>
            <pc:sldMk cId="0" sldId="256"/>
            <ac:spMk id="16" creationId="{D3B51F6E-41A5-4D7C-9B15-CDBAC096BAD1}"/>
          </ac:spMkLst>
        </pc:spChg>
        <pc:spChg chg="mod">
          <ac:chgData name="Hannah Rosenthal" userId="S::hannah.rosenthal@einsteinmed.edu::4d235cca-c762-4d50-9137-8e80ede19848" providerId="AD" clId="Web-{8E8F5F86-9DDE-874E-91F4-5047F12C4181}" dt="2026-01-28T19:25:46.729" v="18" actId="20577"/>
          <ac:spMkLst>
            <pc:docMk/>
            <pc:sldMk cId="0" sldId="256"/>
            <ac:spMk id="17" creationId="{0A363635-BCEE-4B55-ADB3-58433C0697E0}"/>
          </ac:spMkLst>
        </pc:spChg>
      </pc:sldChg>
    </pc:docChg>
  </pc:docChgLst>
  <pc:docChgLst>
    <pc:chgData name="Hannah Rosenthal" userId="S::hannah.rosenthal@einsteinmed.edu::4d235cca-c762-4d50-9137-8e80ede19848" providerId="AD" clId="Web-{9FC00331-5417-111A-EA30-8B9807C1152A}"/>
    <pc:docChg chg="mod modSld modMainMaster setSldSz">
      <pc:chgData name="Hannah Rosenthal" userId="S::hannah.rosenthal@einsteinmed.edu::4d235cca-c762-4d50-9137-8e80ede19848" providerId="AD" clId="Web-{9FC00331-5417-111A-EA30-8B9807C1152A}" dt="2026-02-04T01:45:03.898" v="648" actId="20577"/>
      <pc:docMkLst>
        <pc:docMk/>
      </pc:docMkLst>
      <pc:sldChg chg="addSp delSp modSp">
        <pc:chgData name="Hannah Rosenthal" userId="S::hannah.rosenthal@einsteinmed.edu::4d235cca-c762-4d50-9137-8e80ede19848" providerId="AD" clId="Web-{9FC00331-5417-111A-EA30-8B9807C1152A}" dt="2026-02-04T01:45:03.898" v="648" actId="20577"/>
        <pc:sldMkLst>
          <pc:docMk/>
          <pc:sldMk cId="0" sldId="256"/>
        </pc:sldMkLst>
        <pc:spChg chg="del mod">
          <ac:chgData name="Hannah Rosenthal" userId="S::hannah.rosenthal@einsteinmed.edu::4d235cca-c762-4d50-9137-8e80ede19848" providerId="AD" clId="Web-{9FC00331-5417-111A-EA30-8B9807C1152A}" dt="2026-02-04T00:22:09.128" v="608"/>
          <ac:spMkLst>
            <pc:docMk/>
            <pc:sldMk cId="0" sldId="256"/>
            <ac:spMk id="4" creationId="{C1155CBF-08AE-4078-9999-8A16B159B18E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2:25.193" v="442"/>
          <ac:spMkLst>
            <pc:docMk/>
            <pc:sldMk cId="0" sldId="256"/>
            <ac:spMk id="17" creationId="{0A363635-BCEE-4B55-ADB3-58433C0697E0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2:25.193" v="442"/>
          <ac:spMkLst>
            <pc:docMk/>
            <pc:sldMk cId="0" sldId="256"/>
            <ac:spMk id="19" creationId="{56B51769-050A-4089-A605-7F5F55540FEF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2:55.897" v="447" actId="1076"/>
          <ac:spMkLst>
            <pc:docMk/>
            <pc:sldMk cId="0" sldId="256"/>
            <ac:spMk id="27" creationId="{98D14DB5-1AFE-4838-B666-0B2184BF559F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4T00:22:05.486" v="606" actId="20577"/>
          <ac:spMkLst>
            <pc:docMk/>
            <pc:sldMk cId="0" sldId="256"/>
            <ac:spMk id="28" creationId="{6258151E-49CC-4DED-BAB7-C6568770CA38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4:15.976" v="464" actId="1076"/>
          <ac:spMkLst>
            <pc:docMk/>
            <pc:sldMk cId="0" sldId="256"/>
            <ac:spMk id="29" creationId="{B159E2ED-58ED-4C4D-AADA-65963204CFC8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2:25.193" v="442"/>
          <ac:spMkLst>
            <pc:docMk/>
            <pc:sldMk cId="0" sldId="256"/>
            <ac:spMk id="41" creationId="{9F2F7D02-A883-6063-9081-20EE8987BE0A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2:25.193" v="442"/>
          <ac:spMkLst>
            <pc:docMk/>
            <pc:sldMk cId="0" sldId="256"/>
            <ac:spMk id="2050" creationId="{00000000-0000-0000-0000-000000000000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2:25.193" v="442"/>
          <ac:spMkLst>
            <pc:docMk/>
            <pc:sldMk cId="0" sldId="256"/>
            <ac:spMk id="2059" creationId="{27E0DE05-ECF2-14FA-6E41-491ABDA753DD}"/>
          </ac:spMkLst>
        </pc:spChg>
        <pc:spChg chg="add mod">
          <ac:chgData name="Hannah Rosenthal" userId="S::hannah.rosenthal@einsteinmed.edu::4d235cca-c762-4d50-9137-8e80ede19848" providerId="AD" clId="Web-{9FC00331-5417-111A-EA30-8B9807C1152A}" dt="2026-02-03T17:59:32.076" v="488" actId="14100"/>
          <ac:spMkLst>
            <pc:docMk/>
            <pc:sldMk cId="0" sldId="256"/>
            <ac:spMk id="2195" creationId="{056D132E-7A1F-3180-96CC-E06798083F18}"/>
          </ac:spMkLst>
        </pc:spChg>
        <pc:graphicFrameChg chg="mod modGraphic">
          <ac:chgData name="Hannah Rosenthal" userId="S::hannah.rosenthal@einsteinmed.edu::4d235cca-c762-4d50-9137-8e80ede19848" providerId="AD" clId="Web-{9FC00331-5417-111A-EA30-8B9807C1152A}" dt="2026-02-04T01:33:48.759" v="624" actId="20577"/>
          <ac:graphicFrameMkLst>
            <pc:docMk/>
            <pc:sldMk cId="0" sldId="256"/>
            <ac:graphicFrameMk id="5" creationId="{C0439A47-2717-4CF7-7F90-3CE42A85464E}"/>
          </ac:graphicFrameMkLst>
        </pc:graphicFrameChg>
        <pc:graphicFrameChg chg="mod modGraphic">
          <ac:chgData name="Hannah Rosenthal" userId="S::hannah.rosenthal@einsteinmed.edu::4d235cca-c762-4d50-9137-8e80ede19848" providerId="AD" clId="Web-{9FC00331-5417-111A-EA30-8B9807C1152A}" dt="2026-02-04T01:45:03.898" v="648" actId="20577"/>
          <ac:graphicFrameMkLst>
            <pc:docMk/>
            <pc:sldMk cId="0" sldId="256"/>
            <ac:graphicFrameMk id="40" creationId="{8E765625-CFE2-5B55-CDBB-36B9B1A4B685}"/>
          </ac:graphicFrameMkLst>
        </pc:graphicFrameChg>
        <pc:graphicFrameChg chg="mod modGraphic">
          <ac:chgData name="Hannah Rosenthal" userId="S::hannah.rosenthal@einsteinmed.edu::4d235cca-c762-4d50-9137-8e80ede19848" providerId="AD" clId="Web-{9FC00331-5417-111A-EA30-8B9807C1152A}" dt="2026-02-04T01:36:50.684" v="630" actId="20577"/>
          <ac:graphicFrameMkLst>
            <pc:docMk/>
            <pc:sldMk cId="0" sldId="256"/>
            <ac:graphicFrameMk id="43" creationId="{2AD0C758-61CE-5160-F513-7DF454E971C4}"/>
          </ac:graphicFrameMkLst>
        </pc:graphicFrameChg>
        <pc:picChg chg="add del mod">
          <ac:chgData name="Hannah Rosenthal" userId="S::hannah.rosenthal@einsteinmed.edu::4d235cca-c762-4d50-9137-8e80ede19848" providerId="AD" clId="Web-{9FC00331-5417-111A-EA30-8B9807C1152A}" dt="2026-02-04T01:32:01.676" v="614"/>
          <ac:picMkLst>
            <pc:docMk/>
            <pc:sldMk cId="0" sldId="256"/>
            <ac:picMk id="33" creationId="{1A56DC73-D968-D699-30D4-BE59ADD82F97}"/>
          </ac:picMkLst>
        </pc:picChg>
        <pc:picChg chg="add del mod">
          <ac:chgData name="Hannah Rosenthal" userId="S::hannah.rosenthal@einsteinmed.edu::4d235cca-c762-4d50-9137-8e80ede19848" providerId="AD" clId="Web-{9FC00331-5417-111A-EA30-8B9807C1152A}" dt="2026-02-04T00:17:58.666" v="586"/>
          <ac:picMkLst>
            <pc:docMk/>
            <pc:sldMk cId="0" sldId="256"/>
            <ac:picMk id="34" creationId="{C9C97294-0757-9F1D-A604-8C7DDBBEEE34}"/>
          </ac:picMkLst>
        </pc:picChg>
        <pc:picChg chg="add mod modCrop">
          <ac:chgData name="Hannah Rosenthal" userId="S::hannah.rosenthal@einsteinmed.edu::4d235cca-c762-4d50-9137-8e80ede19848" providerId="AD" clId="Web-{9FC00331-5417-111A-EA30-8B9807C1152A}" dt="2026-02-04T01:35:56.043" v="627"/>
          <ac:picMkLst>
            <pc:docMk/>
            <pc:sldMk cId="0" sldId="256"/>
            <ac:picMk id="56" creationId="{E7AF36B2-F182-BD6C-6B3C-97F90705FF1B}"/>
          </ac:picMkLst>
        </pc:picChg>
        <pc:picChg chg="add del mod modCrop">
          <ac:chgData name="Hannah Rosenthal" userId="S::hannah.rosenthal@einsteinmed.edu::4d235cca-c762-4d50-9137-8e80ede19848" providerId="AD" clId="Web-{9FC00331-5417-111A-EA30-8B9807C1152A}" dt="2026-02-03T23:55:11.521" v="561"/>
          <ac:picMkLst>
            <pc:docMk/>
            <pc:sldMk cId="0" sldId="256"/>
            <ac:picMk id="57" creationId="{86F96158-7AC8-7C8A-FDD4-3A50299C21E2}"/>
          </ac:picMkLst>
        </pc:picChg>
        <pc:picChg chg="add del mod modCrop">
          <ac:chgData name="Hannah Rosenthal" userId="S::hannah.rosenthal@einsteinmed.edu::4d235cca-c762-4d50-9137-8e80ede19848" providerId="AD" clId="Web-{9FC00331-5417-111A-EA30-8B9807C1152A}" dt="2026-02-03T23:56:15.599" v="569"/>
          <ac:picMkLst>
            <pc:docMk/>
            <pc:sldMk cId="0" sldId="256"/>
            <ac:picMk id="58" creationId="{5B01BE98-30D6-E6F0-BDD8-C30CB96E8E1E}"/>
          </ac:picMkLst>
        </pc:picChg>
        <pc:picChg chg="add mod">
          <ac:chgData name="Hannah Rosenthal" userId="S::hannah.rosenthal@einsteinmed.edu::4d235cca-c762-4d50-9137-8e80ede19848" providerId="AD" clId="Web-{9FC00331-5417-111A-EA30-8B9807C1152A}" dt="2026-02-02T22:34:01.991" v="461" actId="1076"/>
          <ac:picMkLst>
            <pc:docMk/>
            <pc:sldMk cId="0" sldId="256"/>
            <ac:picMk id="2210" creationId="{E2540CD0-D581-D7A2-2422-0E9F8AC28A26}"/>
          </ac:picMkLst>
        </pc:picChg>
        <pc:picChg chg="add mod">
          <ac:chgData name="Hannah Rosenthal" userId="S::hannah.rosenthal@einsteinmed.edu::4d235cca-c762-4d50-9137-8e80ede19848" providerId="AD" clId="Web-{9FC00331-5417-111A-EA30-8B9807C1152A}" dt="2026-02-04T01:42:42.052" v="639" actId="14100"/>
          <ac:picMkLst>
            <pc:docMk/>
            <pc:sldMk cId="0" sldId="256"/>
            <ac:picMk id="2222" creationId="{A1DD5E1E-418B-461A-4186-E1247A743587}"/>
          </ac:picMkLst>
        </pc:picChg>
        <pc:picChg chg="add del mod">
          <ac:chgData name="Hannah Rosenthal" userId="S::hannah.rosenthal@einsteinmed.edu::4d235cca-c762-4d50-9137-8e80ede19848" providerId="AD" clId="Web-{9FC00331-5417-111A-EA30-8B9807C1152A}" dt="2026-02-04T01:42:09.442" v="633"/>
          <ac:picMkLst>
            <pc:docMk/>
            <pc:sldMk cId="0" sldId="256"/>
            <ac:picMk id="2521" creationId="{43396D19-75D7-3EF9-5964-F32D7AEC2113}"/>
          </ac:picMkLst>
        </pc:picChg>
        <pc:picChg chg="add mod modCrop">
          <ac:chgData name="Hannah Rosenthal" userId="S::hannah.rosenthal@einsteinmed.edu::4d235cca-c762-4d50-9137-8e80ede19848" providerId="AD" clId="Web-{9FC00331-5417-111A-EA30-8B9807C1152A}" dt="2026-02-04T01:36:08.434" v="628" actId="1076"/>
          <ac:picMkLst>
            <pc:docMk/>
            <pc:sldMk cId="0" sldId="256"/>
            <ac:picMk id="2525" creationId="{F3F231A5-392F-674F-F9C6-633D5085AED7}"/>
          </ac:picMkLst>
        </pc:picChg>
        <pc:picChg chg="add mod modCrop">
          <ac:chgData name="Hannah Rosenthal" userId="S::hannah.rosenthal@einsteinmed.edu::4d235cca-c762-4d50-9137-8e80ede19848" providerId="AD" clId="Web-{9FC00331-5417-111A-EA30-8B9807C1152A}" dt="2026-02-04T00:18:28.978" v="594" actId="14100"/>
          <ac:picMkLst>
            <pc:docMk/>
            <pc:sldMk cId="0" sldId="256"/>
            <ac:picMk id="2602" creationId="{A2014420-2F3B-4FEF-2954-B966FE3808B3}"/>
          </ac:picMkLst>
        </pc:picChg>
      </pc:sldChg>
      <pc:sldMasterChg chg="modSp modSldLayout">
        <pc:chgData name="Hannah Rosenthal" userId="S::hannah.rosenthal@einsteinmed.edu::4d235cca-c762-4d50-9137-8e80ede19848" providerId="AD" clId="Web-{9FC00331-5417-111A-EA30-8B9807C1152A}" dt="2026-02-02T22:32:25.193" v="442"/>
        <pc:sldMasterMkLst>
          <pc:docMk/>
          <pc:sldMasterMk cId="0" sldId="2147483648"/>
        </pc:sldMasterMkLst>
        <pc:spChg chg="mod">
          <ac:chgData name="Hannah Rosenthal" userId="S::hannah.rosenthal@einsteinmed.edu::4d235cca-c762-4d50-9137-8e80ede19848" providerId="AD" clId="Web-{9FC00331-5417-111A-EA30-8B9807C1152A}" dt="2026-02-02T22:32:25.193" v="442"/>
          <ac:spMkLst>
            <pc:docMk/>
            <pc:sldMasterMk cId="0" sldId="2147483648"/>
            <ac:spMk id="1026" creationId="{00000000-0000-0000-0000-000000000000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2:25.193" v="442"/>
          <ac:spMkLst>
            <pc:docMk/>
            <pc:sldMasterMk cId="0" sldId="2147483648"/>
            <ac:spMk id="1027" creationId="{00000000-0000-0000-0000-000000000000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2:25.193" v="442"/>
          <ac:spMkLst>
            <pc:docMk/>
            <pc:sldMasterMk cId="0" sldId="2147483648"/>
            <ac:spMk id="1028" creationId="{00000000-0000-0000-0000-000000000000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2:25.193" v="442"/>
          <ac:spMkLst>
            <pc:docMk/>
            <pc:sldMasterMk cId="0" sldId="2147483648"/>
            <ac:spMk id="1029" creationId="{00000000-0000-0000-0000-000000000000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2:25.193" v="442"/>
          <ac:spMkLst>
            <pc:docMk/>
            <pc:sldMasterMk cId="0" sldId="2147483648"/>
            <ac:spMk id="1030" creationId="{00000000-0000-0000-0000-000000000000}"/>
          </ac:spMkLst>
        </pc:spChg>
        <pc:spChg chg="mod">
          <ac:chgData name="Hannah Rosenthal" userId="S::hannah.rosenthal@einsteinmed.edu::4d235cca-c762-4d50-9137-8e80ede19848" providerId="AD" clId="Web-{9FC00331-5417-111A-EA30-8B9807C1152A}" dt="2026-02-02T22:32:25.193" v="442"/>
          <ac:spMkLst>
            <pc:docMk/>
            <pc:sldMasterMk cId="0" sldId="2147483648"/>
            <ac:spMk id="1034" creationId="{00000000-0000-0000-0000-000000000000}"/>
          </ac:spMkLst>
        </pc:spChg>
        <pc:picChg chg="mod">
          <ac:chgData name="Hannah Rosenthal" userId="S::hannah.rosenthal@einsteinmed.edu::4d235cca-c762-4d50-9137-8e80ede19848" providerId="AD" clId="Web-{9FC00331-5417-111A-EA30-8B9807C1152A}" dt="2026-02-02T22:32:25.193" v="442"/>
          <ac:picMkLst>
            <pc:docMk/>
            <pc:sldMasterMk cId="0" sldId="2147483648"/>
            <ac:picMk id="1031" creationId="{00000000-0000-0000-0000-000000000000}"/>
          </ac:picMkLst>
        </pc:picChg>
        <pc:picChg chg="mod">
          <ac:chgData name="Hannah Rosenthal" userId="S::hannah.rosenthal@einsteinmed.edu::4d235cca-c762-4d50-9137-8e80ede19848" providerId="AD" clId="Web-{9FC00331-5417-111A-EA30-8B9807C1152A}" dt="2026-02-02T22:32:25.193" v="442"/>
          <ac:picMkLst>
            <pc:docMk/>
            <pc:sldMasterMk cId="0" sldId="2147483648"/>
            <ac:picMk id="1032" creationId="{00000000-0000-0000-0000-000000000000}"/>
          </ac:picMkLst>
        </pc:picChg>
        <pc:picChg chg="mod">
          <ac:chgData name="Hannah Rosenthal" userId="S::hannah.rosenthal@einsteinmed.edu::4d235cca-c762-4d50-9137-8e80ede19848" providerId="AD" clId="Web-{9FC00331-5417-111A-EA30-8B9807C1152A}" dt="2026-02-02T22:32:25.193" v="442"/>
          <ac:picMkLst>
            <pc:docMk/>
            <pc:sldMasterMk cId="0" sldId="2147483648"/>
            <ac:picMk id="1033" creationId="{00000000-0000-0000-0000-000000000000}"/>
          </ac:picMkLst>
        </pc:picChg>
        <pc:sldLayoutChg chg="modSp">
          <pc:chgData name="Hannah Rosenthal" userId="S::hannah.rosenthal@einsteinmed.edu::4d235cca-c762-4d50-9137-8e80ede19848" providerId="AD" clId="Web-{9FC00331-5417-111A-EA30-8B9807C1152A}" dt="2026-02-02T22:32:25.193" v="442"/>
          <pc:sldLayoutMkLst>
            <pc:docMk/>
            <pc:sldMasterMk cId="0" sldId="2147483648"/>
            <pc:sldLayoutMk cId="3398810790" sldId="2147483649"/>
          </pc:sldLayoutMkLst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3398810790" sldId="2147483649"/>
              <ac:spMk id="2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3398810790" sldId="2147483649"/>
              <ac:spMk id="3" creationId="{00000000-0000-0000-0000-000000000000}"/>
            </ac:spMkLst>
          </pc:spChg>
        </pc:sldLayoutChg>
        <pc:sldLayoutChg chg="modSp">
          <pc:chgData name="Hannah Rosenthal" userId="S::hannah.rosenthal@einsteinmed.edu::4d235cca-c762-4d50-9137-8e80ede19848" providerId="AD" clId="Web-{9FC00331-5417-111A-EA30-8B9807C1152A}" dt="2026-02-02T22:32:25.193" v="442"/>
          <pc:sldLayoutMkLst>
            <pc:docMk/>
            <pc:sldMasterMk cId="0" sldId="2147483648"/>
            <pc:sldLayoutMk cId="2254778966" sldId="2147483651"/>
          </pc:sldLayoutMkLst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2254778966" sldId="2147483651"/>
              <ac:spMk id="2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2254778966" sldId="2147483651"/>
              <ac:spMk id="3" creationId="{00000000-0000-0000-0000-000000000000}"/>
            </ac:spMkLst>
          </pc:spChg>
        </pc:sldLayoutChg>
        <pc:sldLayoutChg chg="modSp">
          <pc:chgData name="Hannah Rosenthal" userId="S::hannah.rosenthal@einsteinmed.edu::4d235cca-c762-4d50-9137-8e80ede19848" providerId="AD" clId="Web-{9FC00331-5417-111A-EA30-8B9807C1152A}" dt="2026-02-02T22:32:25.193" v="442"/>
          <pc:sldLayoutMkLst>
            <pc:docMk/>
            <pc:sldMasterMk cId="0" sldId="2147483648"/>
            <pc:sldLayoutMk cId="3445003239" sldId="2147483652"/>
          </pc:sldLayoutMkLst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3445003239" sldId="2147483652"/>
              <ac:spMk id="3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3445003239" sldId="2147483652"/>
              <ac:spMk id="4" creationId="{00000000-0000-0000-0000-000000000000}"/>
            </ac:spMkLst>
          </pc:spChg>
        </pc:sldLayoutChg>
        <pc:sldLayoutChg chg="modSp">
          <pc:chgData name="Hannah Rosenthal" userId="S::hannah.rosenthal@einsteinmed.edu::4d235cca-c762-4d50-9137-8e80ede19848" providerId="AD" clId="Web-{9FC00331-5417-111A-EA30-8B9807C1152A}" dt="2026-02-02T22:32:25.193" v="442"/>
          <pc:sldLayoutMkLst>
            <pc:docMk/>
            <pc:sldMasterMk cId="0" sldId="2147483648"/>
            <pc:sldLayoutMk cId="4265505841" sldId="2147483653"/>
          </pc:sldLayoutMkLst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4265505841" sldId="2147483653"/>
              <ac:spMk id="2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4265505841" sldId="2147483653"/>
              <ac:spMk id="3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4265505841" sldId="2147483653"/>
              <ac:spMk id="4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4265505841" sldId="2147483653"/>
              <ac:spMk id="5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4265505841" sldId="2147483653"/>
              <ac:spMk id="6" creationId="{00000000-0000-0000-0000-000000000000}"/>
            </ac:spMkLst>
          </pc:spChg>
        </pc:sldLayoutChg>
        <pc:sldLayoutChg chg="modSp">
          <pc:chgData name="Hannah Rosenthal" userId="S::hannah.rosenthal@einsteinmed.edu::4d235cca-c762-4d50-9137-8e80ede19848" providerId="AD" clId="Web-{9FC00331-5417-111A-EA30-8B9807C1152A}" dt="2026-02-02T22:32:25.193" v="442"/>
          <pc:sldLayoutMkLst>
            <pc:docMk/>
            <pc:sldMasterMk cId="0" sldId="2147483648"/>
            <pc:sldLayoutMk cId="3227927433" sldId="2147483656"/>
          </pc:sldLayoutMkLst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3227927433" sldId="2147483656"/>
              <ac:spMk id="2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3227927433" sldId="2147483656"/>
              <ac:spMk id="3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3227927433" sldId="2147483656"/>
              <ac:spMk id="4" creationId="{00000000-0000-0000-0000-000000000000}"/>
            </ac:spMkLst>
          </pc:spChg>
        </pc:sldLayoutChg>
        <pc:sldLayoutChg chg="modSp">
          <pc:chgData name="Hannah Rosenthal" userId="S::hannah.rosenthal@einsteinmed.edu::4d235cca-c762-4d50-9137-8e80ede19848" providerId="AD" clId="Web-{9FC00331-5417-111A-EA30-8B9807C1152A}" dt="2026-02-02T22:32:25.193" v="442"/>
          <pc:sldLayoutMkLst>
            <pc:docMk/>
            <pc:sldMasterMk cId="0" sldId="2147483648"/>
            <pc:sldLayoutMk cId="3733203341" sldId="2147483657"/>
          </pc:sldLayoutMkLst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3733203341" sldId="2147483657"/>
              <ac:spMk id="2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3733203341" sldId="2147483657"/>
              <ac:spMk id="3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3733203341" sldId="2147483657"/>
              <ac:spMk id="4" creationId="{00000000-0000-0000-0000-000000000000}"/>
            </ac:spMkLst>
          </pc:spChg>
        </pc:sldLayoutChg>
        <pc:sldLayoutChg chg="modSp">
          <pc:chgData name="Hannah Rosenthal" userId="S::hannah.rosenthal@einsteinmed.edu::4d235cca-c762-4d50-9137-8e80ede19848" providerId="AD" clId="Web-{9FC00331-5417-111A-EA30-8B9807C1152A}" dt="2026-02-02T22:32:25.193" v="442"/>
          <pc:sldLayoutMkLst>
            <pc:docMk/>
            <pc:sldMasterMk cId="0" sldId="2147483648"/>
            <pc:sldLayoutMk cId="2152478045" sldId="2147483659"/>
          </pc:sldLayoutMkLst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2152478045" sldId="2147483659"/>
              <ac:spMk id="2" creationId="{00000000-0000-0000-0000-000000000000}"/>
            </ac:spMkLst>
          </pc:spChg>
          <pc:spChg chg="mod">
            <ac:chgData name="Hannah Rosenthal" userId="S::hannah.rosenthal@einsteinmed.edu::4d235cca-c762-4d50-9137-8e80ede19848" providerId="AD" clId="Web-{9FC00331-5417-111A-EA30-8B9807C1152A}" dt="2026-02-02T22:32:25.193" v="442"/>
            <ac:spMkLst>
              <pc:docMk/>
              <pc:sldMasterMk cId="0" sldId="2147483648"/>
              <pc:sldLayoutMk cId="2152478045" sldId="2147483659"/>
              <ac:spMk id="3" creationId="{00000000-0000-0000-0000-000000000000}"/>
            </ac:spMkLst>
          </pc:spChg>
        </pc:sldLayoutChg>
      </pc:sldMasterChg>
    </pc:docChg>
  </pc:docChgLst>
  <pc:docChgLst>
    <pc:chgData name="Hannah Rosenthal" userId="S::hannah.rosenthal@einsteinmed.edu::4d235cca-c762-4d50-9137-8e80ede19848" providerId="AD" clId="Web-{3B61AE6A-3E95-9B7B-488F-48C1748D0CBF}"/>
    <pc:docChg chg="modSld">
      <pc:chgData name="Hannah Rosenthal" userId="S::hannah.rosenthal@einsteinmed.edu::4d235cca-c762-4d50-9137-8e80ede19848" providerId="AD" clId="Web-{3B61AE6A-3E95-9B7B-488F-48C1748D0CBF}" dt="2026-02-04T01:52:04.623" v="24" actId="1076"/>
      <pc:docMkLst>
        <pc:docMk/>
      </pc:docMkLst>
      <pc:sldChg chg="modSp">
        <pc:chgData name="Hannah Rosenthal" userId="S::hannah.rosenthal@einsteinmed.edu::4d235cca-c762-4d50-9137-8e80ede19848" providerId="AD" clId="Web-{3B61AE6A-3E95-9B7B-488F-48C1748D0CBF}" dt="2026-02-04T01:52:04.623" v="24" actId="1076"/>
        <pc:sldMkLst>
          <pc:docMk/>
          <pc:sldMk cId="0" sldId="256"/>
        </pc:sldMkLst>
        <pc:spChg chg="mod">
          <ac:chgData name="Hannah Rosenthal" userId="S::hannah.rosenthal@einsteinmed.edu::4d235cca-c762-4d50-9137-8e80ede19848" providerId="AD" clId="Web-{3B61AE6A-3E95-9B7B-488F-48C1748D0CBF}" dt="2026-02-04T01:51:11.604" v="15" actId="1076"/>
          <ac:spMkLst>
            <pc:docMk/>
            <pc:sldMk cId="0" sldId="256"/>
            <ac:spMk id="16" creationId="{D3B51F6E-41A5-4D7C-9B15-CDBAC096BAD1}"/>
          </ac:spMkLst>
        </pc:spChg>
        <pc:spChg chg="mod">
          <ac:chgData name="Hannah Rosenthal" userId="S::hannah.rosenthal@einsteinmed.edu::4d235cca-c762-4d50-9137-8e80ede19848" providerId="AD" clId="Web-{3B61AE6A-3E95-9B7B-488F-48C1748D0CBF}" dt="2026-02-04T01:51:44.950" v="20" actId="1076"/>
          <ac:spMkLst>
            <pc:docMk/>
            <pc:sldMk cId="0" sldId="256"/>
            <ac:spMk id="17" creationId="{0A363635-BCEE-4B55-ADB3-58433C0697E0}"/>
          </ac:spMkLst>
        </pc:spChg>
        <pc:spChg chg="mod">
          <ac:chgData name="Hannah Rosenthal" userId="S::hannah.rosenthal@einsteinmed.edu::4d235cca-c762-4d50-9137-8e80ede19848" providerId="AD" clId="Web-{3B61AE6A-3E95-9B7B-488F-48C1748D0CBF}" dt="2026-02-04T01:52:04.623" v="24" actId="1076"/>
          <ac:spMkLst>
            <pc:docMk/>
            <pc:sldMk cId="0" sldId="256"/>
            <ac:spMk id="19" creationId="{56B51769-050A-4089-A605-7F5F55540FEF}"/>
          </ac:spMkLst>
        </pc:spChg>
        <pc:spChg chg="mod">
          <ac:chgData name="Hannah Rosenthal" userId="S::hannah.rosenthal@einsteinmed.edu::4d235cca-c762-4d50-9137-8e80ede19848" providerId="AD" clId="Web-{3B61AE6A-3E95-9B7B-488F-48C1748D0CBF}" dt="2026-02-04T01:52:01.388" v="23" actId="1076"/>
          <ac:spMkLst>
            <pc:docMk/>
            <pc:sldMk cId="0" sldId="256"/>
            <ac:spMk id="23" creationId="{649B2B52-1DC3-4E00-AA81-9A9BDF50D0C9}"/>
          </ac:spMkLst>
        </pc:spChg>
        <pc:spChg chg="mod">
          <ac:chgData name="Hannah Rosenthal" userId="S::hannah.rosenthal@einsteinmed.edu::4d235cca-c762-4d50-9137-8e80ede19848" providerId="AD" clId="Web-{3B61AE6A-3E95-9B7B-488F-48C1748D0CBF}" dt="2026-02-04T01:50:12.769" v="10" actId="1076"/>
          <ac:spMkLst>
            <pc:docMk/>
            <pc:sldMk cId="0" sldId="256"/>
            <ac:spMk id="27" creationId="{98D14DB5-1AFE-4838-B666-0B2184BF559F}"/>
          </ac:spMkLst>
        </pc:spChg>
        <pc:spChg chg="mod">
          <ac:chgData name="Hannah Rosenthal" userId="S::hannah.rosenthal@einsteinmed.edu::4d235cca-c762-4d50-9137-8e80ede19848" providerId="AD" clId="Web-{3B61AE6A-3E95-9B7B-488F-48C1748D0CBF}" dt="2026-02-04T01:51:35.558" v="19" actId="14100"/>
          <ac:spMkLst>
            <pc:docMk/>
            <pc:sldMk cId="0" sldId="256"/>
            <ac:spMk id="2050" creationId="{00000000-0000-0000-0000-000000000000}"/>
          </ac:spMkLst>
        </pc:spChg>
        <pc:graphicFrameChg chg="mod">
          <ac:chgData name="Hannah Rosenthal" userId="S::hannah.rosenthal@einsteinmed.edu::4d235cca-c762-4d50-9137-8e80ede19848" providerId="AD" clId="Web-{3B61AE6A-3E95-9B7B-488F-48C1748D0CBF}" dt="2026-02-04T01:50:02.534" v="9" actId="14100"/>
          <ac:graphicFrameMkLst>
            <pc:docMk/>
            <pc:sldMk cId="0" sldId="256"/>
            <ac:graphicFrameMk id="5" creationId="{C0439A47-2717-4CF7-7F90-3CE42A85464E}"/>
          </ac:graphicFrameMkLst>
        </pc:graphicFrameChg>
        <pc:graphicFrameChg chg="mod">
          <ac:chgData name="Hannah Rosenthal" userId="S::hannah.rosenthal@einsteinmed.edu::4d235cca-c762-4d50-9137-8e80ede19848" providerId="AD" clId="Web-{3B61AE6A-3E95-9B7B-488F-48C1748D0CBF}" dt="2026-02-04T01:50:26.958" v="12" actId="14100"/>
          <ac:graphicFrameMkLst>
            <pc:docMk/>
            <pc:sldMk cId="0" sldId="256"/>
            <ac:graphicFrameMk id="40" creationId="{8E765625-CFE2-5B55-CDBB-36B9B1A4B685}"/>
          </ac:graphicFrameMkLst>
        </pc:graphicFrameChg>
        <pc:picChg chg="mod">
          <ac:chgData name="Hannah Rosenthal" userId="S::hannah.rosenthal@einsteinmed.edu::4d235cca-c762-4d50-9137-8e80ede19848" providerId="AD" clId="Web-{3B61AE6A-3E95-9B7B-488F-48C1748D0CBF}" dt="2026-02-04T01:51:53.060" v="22" actId="1076"/>
          <ac:picMkLst>
            <pc:docMk/>
            <pc:sldMk cId="0" sldId="256"/>
            <ac:picMk id="2" creationId="{E46875BC-4150-DEB2-FD87-B032557C0A50}"/>
          </ac:picMkLst>
        </pc:picChg>
        <pc:picChg chg="mod">
          <ac:chgData name="Hannah Rosenthal" userId="S::hannah.rosenthal@einsteinmed.edu::4d235cca-c762-4d50-9137-8e80ede19848" providerId="AD" clId="Web-{3B61AE6A-3E95-9B7B-488F-48C1748D0CBF}" dt="2026-02-04T01:51:48.622" v="21" actId="1076"/>
          <ac:picMkLst>
            <pc:docMk/>
            <pc:sldMk cId="0" sldId="256"/>
            <ac:picMk id="3" creationId="{032ED5EE-2B48-DF7B-C980-4F88193BE89B}"/>
          </ac:picMkLst>
        </pc:picChg>
      </pc:sldChg>
    </pc:docChg>
  </pc:docChgLst>
  <pc:docChgLst>
    <pc:chgData name="Hannah Rosenthal" userId="S::hannah.rosenthal@einsteinmed.edu::4d235cca-c762-4d50-9137-8e80ede19848" providerId="AD" clId="Web-{2E3885EF-2A80-15DE-B7BD-5E3717D452D6}"/>
    <pc:docChg chg="modSld">
      <pc:chgData name="Hannah Rosenthal" userId="S::hannah.rosenthal@einsteinmed.edu::4d235cca-c762-4d50-9137-8e80ede19848" providerId="AD" clId="Web-{2E3885EF-2A80-15DE-B7BD-5E3717D452D6}" dt="2026-01-30T17:17:54.407" v="559"/>
      <pc:docMkLst>
        <pc:docMk/>
      </pc:docMkLst>
      <pc:sldChg chg="addSp delSp modSp">
        <pc:chgData name="Hannah Rosenthal" userId="S::hannah.rosenthal@einsteinmed.edu::4d235cca-c762-4d50-9137-8e80ede19848" providerId="AD" clId="Web-{2E3885EF-2A80-15DE-B7BD-5E3717D452D6}" dt="2026-01-30T17:17:54.407" v="559"/>
        <pc:sldMkLst>
          <pc:docMk/>
          <pc:sldMk cId="0" sldId="256"/>
        </pc:sldMkLst>
        <pc:spChg chg="mod">
          <ac:chgData name="Hannah Rosenthal" userId="S::hannah.rosenthal@einsteinmed.edu::4d235cca-c762-4d50-9137-8e80ede19848" providerId="AD" clId="Web-{2E3885EF-2A80-15DE-B7BD-5E3717D452D6}" dt="2026-01-30T17:15:05.876" v="540" actId="20577"/>
          <ac:spMkLst>
            <pc:docMk/>
            <pc:sldMk cId="0" sldId="256"/>
            <ac:spMk id="16" creationId="{D3B51F6E-41A5-4D7C-9B15-CDBAC096BAD1}"/>
          </ac:spMkLst>
        </pc:spChg>
        <pc:spChg chg="add del mod">
          <ac:chgData name="Hannah Rosenthal" userId="S::hannah.rosenthal@einsteinmed.edu::4d235cca-c762-4d50-9137-8e80ede19848" providerId="AD" clId="Web-{2E3885EF-2A80-15DE-B7BD-5E3717D452D6}" dt="2026-01-30T17:16:32.079" v="551"/>
          <ac:spMkLst>
            <pc:docMk/>
            <pc:sldMk cId="0" sldId="256"/>
            <ac:spMk id="32" creationId="{D21E3653-C64B-8B4F-4099-2D3B1D4E797D}"/>
          </ac:spMkLst>
        </pc:spChg>
        <pc:graphicFrameChg chg="mod modGraphic">
          <ac:chgData name="Hannah Rosenthal" userId="S::hannah.rosenthal@einsteinmed.edu::4d235cca-c762-4d50-9137-8e80ede19848" providerId="AD" clId="Web-{2E3885EF-2A80-15DE-B7BD-5E3717D452D6}" dt="2026-01-30T17:17:54.407" v="559"/>
          <ac:graphicFrameMkLst>
            <pc:docMk/>
            <pc:sldMk cId="0" sldId="256"/>
            <ac:graphicFrameMk id="5" creationId="{C0439A47-2717-4CF7-7F90-3CE42A85464E}"/>
          </ac:graphicFrameMkLst>
        </pc:graphicFrameChg>
        <pc:graphicFrameChg chg="modGraphic">
          <ac:chgData name="Hannah Rosenthal" userId="S::hannah.rosenthal@einsteinmed.edu::4d235cca-c762-4d50-9137-8e80ede19848" providerId="AD" clId="Web-{2E3885EF-2A80-15DE-B7BD-5E3717D452D6}" dt="2026-01-30T17:13:22.204" v="437"/>
          <ac:graphicFrameMkLst>
            <pc:docMk/>
            <pc:sldMk cId="0" sldId="256"/>
            <ac:graphicFrameMk id="40" creationId="{8E765625-CFE2-5B55-CDBB-36B9B1A4B685}"/>
          </ac:graphicFrameMkLst>
        </pc:graphicFrameChg>
        <pc:graphicFrameChg chg="modGraphic">
          <ac:chgData name="Hannah Rosenthal" userId="S::hannah.rosenthal@einsteinmed.edu::4d235cca-c762-4d50-9137-8e80ede19848" providerId="AD" clId="Web-{2E3885EF-2A80-15DE-B7BD-5E3717D452D6}" dt="2026-01-30T17:14:52.689" v="537" actId="20577"/>
          <ac:graphicFrameMkLst>
            <pc:docMk/>
            <pc:sldMk cId="0" sldId="256"/>
            <ac:graphicFrameMk id="43" creationId="{2AD0C758-61CE-5160-F513-7DF454E971C4}"/>
          </ac:graphicFrameMkLst>
        </pc:graphicFrameChg>
      </pc:sldChg>
    </pc:docChg>
  </pc:docChgLst>
  <pc:docChgLst>
    <pc:chgData name="Hannah Rosenthal" userId="S::hannah.rosenthal@einsteinmed.edu::4d235cca-c762-4d50-9137-8e80ede19848" providerId="AD" clId="Web-{B5A8F693-5A80-8645-5AD9-4056023CE744}"/>
    <pc:docChg chg="modSld">
      <pc:chgData name="Hannah Rosenthal" userId="S::hannah.rosenthal@einsteinmed.edu::4d235cca-c762-4d50-9137-8e80ede19848" providerId="AD" clId="Web-{B5A8F693-5A80-8645-5AD9-4056023CE744}" dt="2026-01-28T19:31:38.738" v="32"/>
      <pc:docMkLst>
        <pc:docMk/>
      </pc:docMkLst>
      <pc:sldChg chg="delSp modSp">
        <pc:chgData name="Hannah Rosenthal" userId="S::hannah.rosenthal@einsteinmed.edu::4d235cca-c762-4d50-9137-8e80ede19848" providerId="AD" clId="Web-{B5A8F693-5A80-8645-5AD9-4056023CE744}" dt="2026-01-28T19:31:38.738" v="32"/>
        <pc:sldMkLst>
          <pc:docMk/>
          <pc:sldMk cId="0" sldId="256"/>
        </pc:sldMkLst>
        <pc:spChg chg="mod">
          <ac:chgData name="Hannah Rosenthal" userId="S::hannah.rosenthal@einsteinmed.edu::4d235cca-c762-4d50-9137-8e80ede19848" providerId="AD" clId="Web-{B5A8F693-5A80-8645-5AD9-4056023CE744}" dt="2026-01-28T19:31:28.003" v="26" actId="20577"/>
          <ac:spMkLst>
            <pc:docMk/>
            <pc:sldMk cId="0" sldId="256"/>
            <ac:spMk id="17" creationId="{0A363635-BCEE-4B55-ADB3-58433C0697E0}"/>
          </ac:spMkLst>
        </pc:spChg>
      </pc:sldChg>
    </pc:docChg>
  </pc:docChgLst>
  <pc:docChgLst>
    <pc:chgData name="Hannah Rosenthal" userId="S::hannah.rosenthal@einsteinmed.edu::4d235cca-c762-4d50-9137-8e80ede19848" providerId="AD" clId="Web-{30564223-9F3D-1515-D933-20F2DDFA6C4F}"/>
    <pc:docChg chg="modSld">
      <pc:chgData name="Hannah Rosenthal" userId="S::hannah.rosenthal@einsteinmed.edu::4d235cca-c762-4d50-9137-8e80ede19848" providerId="AD" clId="Web-{30564223-9F3D-1515-D933-20F2DDFA6C4F}" dt="2026-02-04T15:33:15.257" v="27" actId="1076"/>
      <pc:docMkLst>
        <pc:docMk/>
      </pc:docMkLst>
      <pc:sldChg chg="addSp delSp modSp">
        <pc:chgData name="Hannah Rosenthal" userId="S::hannah.rosenthal@einsteinmed.edu::4d235cca-c762-4d50-9137-8e80ede19848" providerId="AD" clId="Web-{30564223-9F3D-1515-D933-20F2DDFA6C4F}" dt="2026-02-04T15:33:15.257" v="27" actId="1076"/>
        <pc:sldMkLst>
          <pc:docMk/>
          <pc:sldMk cId="0" sldId="256"/>
        </pc:sldMkLst>
        <pc:spChg chg="mod">
          <ac:chgData name="Hannah Rosenthal" userId="S::hannah.rosenthal@einsteinmed.edu::4d235cca-c762-4d50-9137-8e80ede19848" providerId="AD" clId="Web-{30564223-9F3D-1515-D933-20F2DDFA6C4F}" dt="2026-02-04T15:33:15.257" v="27" actId="1076"/>
          <ac:spMkLst>
            <pc:docMk/>
            <pc:sldMk cId="0" sldId="256"/>
            <ac:spMk id="28" creationId="{6258151E-49CC-4DED-BAB7-C6568770CA38}"/>
          </ac:spMkLst>
        </pc:spChg>
        <pc:graphicFrameChg chg="modGraphic">
          <ac:chgData name="Hannah Rosenthal" userId="S::hannah.rosenthal@einsteinmed.edu::4d235cca-c762-4d50-9137-8e80ede19848" providerId="AD" clId="Web-{30564223-9F3D-1515-D933-20F2DDFA6C4F}" dt="2026-02-04T15:28:40.631" v="13" actId="20577"/>
          <ac:graphicFrameMkLst>
            <pc:docMk/>
            <pc:sldMk cId="0" sldId="256"/>
            <ac:graphicFrameMk id="40" creationId="{8E765625-CFE2-5B55-CDBB-36B9B1A4B685}"/>
          </ac:graphicFrameMkLst>
        </pc:graphicFrameChg>
        <pc:graphicFrameChg chg="modGraphic">
          <ac:chgData name="Hannah Rosenthal" userId="S::hannah.rosenthal@einsteinmed.edu::4d235cca-c762-4d50-9137-8e80ede19848" providerId="AD" clId="Web-{30564223-9F3D-1515-D933-20F2DDFA6C4F}" dt="2026-02-04T15:32:54.944" v="26" actId="20577"/>
          <ac:graphicFrameMkLst>
            <pc:docMk/>
            <pc:sldMk cId="0" sldId="256"/>
            <ac:graphicFrameMk id="43" creationId="{2AD0C758-61CE-5160-F513-7DF454E971C4}"/>
          </ac:graphicFrameMkLst>
        </pc:graphicFrameChg>
        <pc:picChg chg="add mod">
          <ac:chgData name="Hannah Rosenthal" userId="S::hannah.rosenthal@einsteinmed.edu::4d235cca-c762-4d50-9137-8e80ede19848" providerId="AD" clId="Web-{30564223-9F3D-1515-D933-20F2DDFA6C4F}" dt="2026-02-04T15:05:40.708" v="11" actId="1076"/>
          <ac:picMkLst>
            <pc:docMk/>
            <pc:sldMk cId="0" sldId="256"/>
            <ac:picMk id="2066" creationId="{75CABD04-2227-F87F-B7E8-2F3C5295D40C}"/>
          </ac:picMkLst>
        </pc:picChg>
        <pc:picChg chg="mod">
          <ac:chgData name="Hannah Rosenthal" userId="S::hannah.rosenthal@einsteinmed.edu::4d235cca-c762-4d50-9137-8e80ede19848" providerId="AD" clId="Web-{30564223-9F3D-1515-D933-20F2DDFA6C4F}" dt="2026-02-04T15:30:41.694" v="15" actId="1076"/>
          <ac:picMkLst>
            <pc:docMk/>
            <pc:sldMk cId="0" sldId="256"/>
            <ac:picMk id="2210" creationId="{E2540CD0-D581-D7A2-2422-0E9F8AC28A26}"/>
          </ac:picMkLst>
        </pc:picChg>
        <pc:picChg chg="del">
          <ac:chgData name="Hannah Rosenthal" userId="S::hannah.rosenthal@einsteinmed.edu::4d235cca-c762-4d50-9137-8e80ede19848" providerId="AD" clId="Web-{30564223-9F3D-1515-D933-20F2DDFA6C4F}" dt="2026-02-04T15:05:24.239" v="7"/>
          <ac:picMkLst>
            <pc:docMk/>
            <pc:sldMk cId="0" sldId="256"/>
            <ac:picMk id="2222" creationId="{A1DD5E1E-418B-461A-4186-E1247A743587}"/>
          </ac:picMkLst>
        </pc:picChg>
        <pc:picChg chg="mod">
          <ac:chgData name="Hannah Rosenthal" userId="S::hannah.rosenthal@einsteinmed.edu::4d235cca-c762-4d50-9137-8e80ede19848" providerId="AD" clId="Web-{30564223-9F3D-1515-D933-20F2DDFA6C4F}" dt="2026-02-04T15:31:16.006" v="16" actId="1076"/>
          <ac:picMkLst>
            <pc:docMk/>
            <pc:sldMk cId="0" sldId="256"/>
            <ac:picMk id="2602" creationId="{A2014420-2F3B-4FEF-2954-B966FE3808B3}"/>
          </ac:picMkLst>
        </pc:picChg>
      </pc:sldChg>
    </pc:docChg>
  </pc:docChgLst>
  <pc:docChgLst>
    <pc:chgData name="Hannah Rosenthal" userId="S::hannah.rosenthal@einsteinmed.edu::4d235cca-c762-4d50-9137-8e80ede19848" providerId="AD" clId="Web-{C4F6B937-AF5E-DF78-C036-130F3234FFE1}"/>
    <pc:docChg chg="modSld">
      <pc:chgData name="Hannah Rosenthal" userId="S::hannah.rosenthal@einsteinmed.edu::4d235cca-c762-4d50-9137-8e80ede19848" providerId="AD" clId="Web-{C4F6B937-AF5E-DF78-C036-130F3234FFE1}" dt="2026-02-04T01:53:09.341" v="1" actId="1076"/>
      <pc:docMkLst>
        <pc:docMk/>
      </pc:docMkLst>
      <pc:sldChg chg="modSp">
        <pc:chgData name="Hannah Rosenthal" userId="S::hannah.rosenthal@einsteinmed.edu::4d235cca-c762-4d50-9137-8e80ede19848" providerId="AD" clId="Web-{C4F6B937-AF5E-DF78-C036-130F3234FFE1}" dt="2026-02-04T01:53:09.341" v="1" actId="1076"/>
        <pc:sldMkLst>
          <pc:docMk/>
          <pc:sldMk cId="0" sldId="256"/>
        </pc:sldMkLst>
        <pc:spChg chg="mod">
          <ac:chgData name="Hannah Rosenthal" userId="S::hannah.rosenthal@einsteinmed.edu::4d235cca-c762-4d50-9137-8e80ede19848" providerId="AD" clId="Web-{C4F6B937-AF5E-DF78-C036-130F3234FFE1}" dt="2026-02-04T01:53:09.341" v="1" actId="1076"/>
          <ac:spMkLst>
            <pc:docMk/>
            <pc:sldMk cId="0" sldId="256"/>
            <ac:spMk id="27" creationId="{98D14DB5-1AFE-4838-B666-0B2184BF559F}"/>
          </ac:spMkLst>
        </pc:spChg>
        <pc:graphicFrameChg chg="mod">
          <ac:chgData name="Hannah Rosenthal" userId="S::hannah.rosenthal@einsteinmed.edu::4d235cca-c762-4d50-9137-8e80ede19848" providerId="AD" clId="Web-{C4F6B937-AF5E-DF78-C036-130F3234FFE1}" dt="2026-02-04T01:52:48.543" v="0" actId="1076"/>
          <ac:graphicFrameMkLst>
            <pc:docMk/>
            <pc:sldMk cId="0" sldId="256"/>
            <ac:graphicFrameMk id="40" creationId="{8E765625-CFE2-5B55-CDBB-36B9B1A4B685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A5ECB6-73F3-3F42-9F5D-A13F6CF1BD37}" type="doc">
      <dgm:prSet loTypeId="urn:microsoft.com/office/officeart/2005/8/layout/list1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F8EFDA31-8C8C-C648-9306-4FCA303AAA05}">
      <dgm:prSet phldrT="[Text]"/>
      <dgm:spPr/>
      <dgm:t>
        <a:bodyPr/>
        <a:lstStyle/>
        <a:p>
          <a:r>
            <a:rPr lang="en-US" dirty="0"/>
            <a:t>Background</a:t>
          </a:r>
        </a:p>
      </dgm:t>
    </dgm:pt>
    <dgm:pt modelId="{DA022903-C0A0-F948-B47E-3B2D340231BB}" type="parTrans" cxnId="{CD3DF60B-7035-924D-AD88-1DAD230CD0D7}">
      <dgm:prSet/>
      <dgm:spPr/>
      <dgm:t>
        <a:bodyPr/>
        <a:lstStyle/>
        <a:p>
          <a:endParaRPr lang="en-US"/>
        </a:p>
      </dgm:t>
    </dgm:pt>
    <dgm:pt modelId="{976DC816-6E74-F141-BC1A-8F8299D59B11}" type="sibTrans" cxnId="{CD3DF60B-7035-924D-AD88-1DAD230CD0D7}">
      <dgm:prSet/>
      <dgm:spPr/>
      <dgm:t>
        <a:bodyPr/>
        <a:lstStyle/>
        <a:p>
          <a:endParaRPr lang="en-US"/>
        </a:p>
      </dgm:t>
    </dgm:pt>
    <dgm:pt modelId="{35808A84-1A4C-0049-8C60-87298E5ED41A}">
      <dgm:prSet/>
      <dgm:spPr/>
      <dgm:t>
        <a:bodyPr/>
        <a:lstStyle/>
        <a:p>
          <a:r>
            <a:rPr lang="en-US" b="0" dirty="0">
              <a:latin typeface="Open Sans"/>
              <a:ea typeface="Open Sans"/>
              <a:cs typeface="Open Sans"/>
            </a:rPr>
            <a:t>Objective</a:t>
          </a:r>
          <a:endParaRPr lang="en-US" dirty="0">
            <a:latin typeface="Open Sans"/>
            <a:ea typeface="Open Sans"/>
            <a:cs typeface="Open Sans"/>
          </a:endParaRPr>
        </a:p>
      </dgm:t>
    </dgm:pt>
    <dgm:pt modelId="{087BBA54-93E7-1446-BF85-9ED75A8488D1}" type="parTrans" cxnId="{E0800CDE-C433-5846-B1E5-EEB4826D37B7}">
      <dgm:prSet/>
      <dgm:spPr/>
      <dgm:t>
        <a:bodyPr/>
        <a:lstStyle/>
        <a:p>
          <a:endParaRPr lang="en-US"/>
        </a:p>
      </dgm:t>
    </dgm:pt>
    <dgm:pt modelId="{1058AF62-5C0B-D94C-A729-825103F429E2}" type="sibTrans" cxnId="{E0800CDE-C433-5846-B1E5-EEB4826D37B7}">
      <dgm:prSet/>
      <dgm:spPr/>
      <dgm:t>
        <a:bodyPr/>
        <a:lstStyle/>
        <a:p>
          <a:endParaRPr lang="en-US"/>
        </a:p>
      </dgm:t>
    </dgm:pt>
    <dgm:pt modelId="{6FA00305-957B-804C-BDE1-E0FA58201A5A}">
      <dgm:prSet/>
      <dgm:spPr/>
      <dgm:t>
        <a:bodyPr/>
        <a:lstStyle/>
        <a:p>
          <a:pPr rtl="0"/>
          <a:r>
            <a:rPr lang="en-US" dirty="0">
              <a:latin typeface="Open Sans"/>
              <a:ea typeface="Open Sans"/>
              <a:cs typeface="Open Sans"/>
            </a:rPr>
            <a:t>As people living with HIV (PLWH) live longer, they experience increasing morbidity from end-organ failure </a:t>
          </a:r>
        </a:p>
      </dgm:t>
    </dgm:pt>
    <dgm:pt modelId="{D762BDAB-0D70-284C-8FFE-FFBE18085C6B}" type="parTrans" cxnId="{6561B472-9197-FE4E-9C11-EF77BCECB998}">
      <dgm:prSet/>
      <dgm:spPr/>
      <dgm:t>
        <a:bodyPr/>
        <a:lstStyle/>
        <a:p>
          <a:endParaRPr lang="en-US"/>
        </a:p>
      </dgm:t>
    </dgm:pt>
    <dgm:pt modelId="{91F9D53E-8736-B746-8F56-181C0A0CA4DB}" type="sibTrans" cxnId="{6561B472-9197-FE4E-9C11-EF77BCECB998}">
      <dgm:prSet/>
      <dgm:spPr/>
      <dgm:t>
        <a:bodyPr/>
        <a:lstStyle/>
        <a:p>
          <a:endParaRPr lang="en-US"/>
        </a:p>
      </dgm:t>
    </dgm:pt>
    <dgm:pt modelId="{CDA92437-5A9D-AE4B-A71B-3E7F171CD1F1}">
      <dgm:prSet/>
      <dgm:spPr/>
      <dgm:t>
        <a:bodyPr/>
        <a:lstStyle/>
        <a:p>
          <a:pPr rtl="0"/>
          <a:r>
            <a:rPr lang="en-US" dirty="0">
              <a:latin typeface="Open Sans"/>
              <a:ea typeface="Open Sans"/>
              <a:cs typeface="Open Sans"/>
            </a:rPr>
            <a:t>To evaluate SLK transplant outcomes in PLWH</a:t>
          </a:r>
        </a:p>
      </dgm:t>
    </dgm:pt>
    <dgm:pt modelId="{4673F7CB-EA6C-A540-AAC0-35D8929CEF1F}" type="parTrans" cxnId="{C7771625-4FBB-3A48-B102-A7A089C4C866}">
      <dgm:prSet/>
      <dgm:spPr/>
      <dgm:t>
        <a:bodyPr/>
        <a:lstStyle/>
        <a:p>
          <a:endParaRPr lang="en-US"/>
        </a:p>
      </dgm:t>
    </dgm:pt>
    <dgm:pt modelId="{C588F185-7824-174A-A64F-EAC3CB5C8890}" type="sibTrans" cxnId="{C7771625-4FBB-3A48-B102-A7A089C4C866}">
      <dgm:prSet/>
      <dgm:spPr/>
      <dgm:t>
        <a:bodyPr/>
        <a:lstStyle/>
        <a:p>
          <a:endParaRPr lang="en-US"/>
        </a:p>
      </dgm:t>
    </dgm:pt>
    <dgm:pt modelId="{2129EAD1-C1A0-4C7A-87E0-F6C4EBB9206D}">
      <dgm:prSet phldr="0"/>
      <dgm:spPr/>
      <dgm:t>
        <a:bodyPr/>
        <a:lstStyle/>
        <a:p>
          <a:pPr rtl="0"/>
          <a:r>
            <a:rPr lang="en-US" b="0" dirty="0">
              <a:latin typeface="Open Sans"/>
              <a:ea typeface="Open Sans"/>
              <a:cs typeface="Open Sans"/>
            </a:rPr>
            <a:t>Simultaneous Liver-Kidney Transplantation data remain limited</a:t>
          </a:r>
        </a:p>
      </dgm:t>
    </dgm:pt>
    <dgm:pt modelId="{AF8AAC9D-19D8-4222-AFF7-D07F310B0096}" type="parTrans" cxnId="{3D7F051C-E5D5-4F66-8585-10EE9B947516}">
      <dgm:prSet/>
      <dgm:spPr/>
      <dgm:t>
        <a:bodyPr/>
        <a:lstStyle/>
        <a:p>
          <a:endParaRPr lang="en-US"/>
        </a:p>
      </dgm:t>
    </dgm:pt>
    <dgm:pt modelId="{57202851-EB28-4C9D-80A5-59196DA2AA03}" type="sibTrans" cxnId="{3D7F051C-E5D5-4F66-8585-10EE9B947516}">
      <dgm:prSet/>
      <dgm:spPr/>
      <dgm:t>
        <a:bodyPr/>
        <a:lstStyle/>
        <a:p>
          <a:endParaRPr lang="en-US"/>
        </a:p>
      </dgm:t>
    </dgm:pt>
    <dgm:pt modelId="{961B134F-1150-4ADD-93FF-189BECF42673}" type="pres">
      <dgm:prSet presAssocID="{EFA5ECB6-73F3-3F42-9F5D-A13F6CF1BD37}" presName="linear" presStyleCnt="0">
        <dgm:presLayoutVars>
          <dgm:dir/>
          <dgm:animLvl val="lvl"/>
          <dgm:resizeHandles val="exact"/>
        </dgm:presLayoutVars>
      </dgm:prSet>
      <dgm:spPr/>
    </dgm:pt>
    <dgm:pt modelId="{21C7A8C2-D1CC-4626-90F5-758ABDB2A0A6}" type="pres">
      <dgm:prSet presAssocID="{F8EFDA31-8C8C-C648-9306-4FCA303AAA05}" presName="parentLin" presStyleCnt="0"/>
      <dgm:spPr/>
    </dgm:pt>
    <dgm:pt modelId="{429C558A-52DF-4B2C-A7D1-7786C60B2010}" type="pres">
      <dgm:prSet presAssocID="{F8EFDA31-8C8C-C648-9306-4FCA303AAA05}" presName="parentLeftMargin" presStyleLbl="node1" presStyleIdx="0" presStyleCnt="2"/>
      <dgm:spPr/>
    </dgm:pt>
    <dgm:pt modelId="{114CB0D2-4CC3-483C-99DF-A2E8323EF7A8}" type="pres">
      <dgm:prSet presAssocID="{F8EFDA31-8C8C-C648-9306-4FCA303AAA0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7D856CF-759D-409D-A040-53954B9AA2FA}" type="pres">
      <dgm:prSet presAssocID="{F8EFDA31-8C8C-C648-9306-4FCA303AAA05}" presName="negativeSpace" presStyleCnt="0"/>
      <dgm:spPr/>
    </dgm:pt>
    <dgm:pt modelId="{84F276FC-B6A4-4F07-B809-F00750F1354D}" type="pres">
      <dgm:prSet presAssocID="{F8EFDA31-8C8C-C648-9306-4FCA303AAA05}" presName="childText" presStyleLbl="conFgAcc1" presStyleIdx="0" presStyleCnt="2">
        <dgm:presLayoutVars>
          <dgm:bulletEnabled val="1"/>
        </dgm:presLayoutVars>
      </dgm:prSet>
      <dgm:spPr/>
    </dgm:pt>
    <dgm:pt modelId="{AE8B16A8-DA55-4650-BACE-1A024249C187}" type="pres">
      <dgm:prSet presAssocID="{976DC816-6E74-F141-BC1A-8F8299D59B11}" presName="spaceBetweenRectangles" presStyleCnt="0"/>
      <dgm:spPr/>
    </dgm:pt>
    <dgm:pt modelId="{3CE5DD86-5BFB-47F8-AF64-D8CBD14A3A8D}" type="pres">
      <dgm:prSet presAssocID="{35808A84-1A4C-0049-8C60-87298E5ED41A}" presName="parentLin" presStyleCnt="0"/>
      <dgm:spPr/>
    </dgm:pt>
    <dgm:pt modelId="{82EC1931-F6FF-493D-A8C7-89282A17B87E}" type="pres">
      <dgm:prSet presAssocID="{35808A84-1A4C-0049-8C60-87298E5ED41A}" presName="parentLeftMargin" presStyleLbl="node1" presStyleIdx="0" presStyleCnt="2"/>
      <dgm:spPr/>
    </dgm:pt>
    <dgm:pt modelId="{74C62B58-7C06-4F7D-8272-5FEFFBBABB45}" type="pres">
      <dgm:prSet presAssocID="{35808A84-1A4C-0049-8C60-87298E5ED41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A58E7A5E-42CA-4472-B7AA-70B5D4EE6CC8}" type="pres">
      <dgm:prSet presAssocID="{35808A84-1A4C-0049-8C60-87298E5ED41A}" presName="negativeSpace" presStyleCnt="0"/>
      <dgm:spPr/>
    </dgm:pt>
    <dgm:pt modelId="{1B9A0468-E41B-47E4-AB79-5C7656D7BD43}" type="pres">
      <dgm:prSet presAssocID="{35808A84-1A4C-0049-8C60-87298E5ED41A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D3DF60B-7035-924D-AD88-1DAD230CD0D7}" srcId="{EFA5ECB6-73F3-3F42-9F5D-A13F6CF1BD37}" destId="{F8EFDA31-8C8C-C648-9306-4FCA303AAA05}" srcOrd="0" destOrd="0" parTransId="{DA022903-C0A0-F948-B47E-3B2D340231BB}" sibTransId="{976DC816-6E74-F141-BC1A-8F8299D59B11}"/>
    <dgm:cxn modelId="{3D7F051C-E5D5-4F66-8585-10EE9B947516}" srcId="{F8EFDA31-8C8C-C648-9306-4FCA303AAA05}" destId="{2129EAD1-C1A0-4C7A-87E0-F6C4EBB9206D}" srcOrd="1" destOrd="0" parTransId="{AF8AAC9D-19D8-4222-AFF7-D07F310B0096}" sibTransId="{57202851-EB28-4C9D-80A5-59196DA2AA03}"/>
    <dgm:cxn modelId="{D66BA620-A6F2-482A-B610-05C9BF4B07AE}" type="presOf" srcId="{35808A84-1A4C-0049-8C60-87298E5ED41A}" destId="{74C62B58-7C06-4F7D-8272-5FEFFBBABB45}" srcOrd="1" destOrd="0" presId="urn:microsoft.com/office/officeart/2005/8/layout/list1"/>
    <dgm:cxn modelId="{C7771625-4FBB-3A48-B102-A7A089C4C866}" srcId="{35808A84-1A4C-0049-8C60-87298E5ED41A}" destId="{CDA92437-5A9D-AE4B-A71B-3E7F171CD1F1}" srcOrd="0" destOrd="0" parTransId="{4673F7CB-EA6C-A540-AAC0-35D8929CEF1F}" sibTransId="{C588F185-7824-174A-A64F-EAC3CB5C8890}"/>
    <dgm:cxn modelId="{381B0D48-D5A6-4195-AA39-03BFE82209A1}" type="presOf" srcId="{CDA92437-5A9D-AE4B-A71B-3E7F171CD1F1}" destId="{1B9A0468-E41B-47E4-AB79-5C7656D7BD43}" srcOrd="0" destOrd="0" presId="urn:microsoft.com/office/officeart/2005/8/layout/list1"/>
    <dgm:cxn modelId="{6561B472-9197-FE4E-9C11-EF77BCECB998}" srcId="{F8EFDA31-8C8C-C648-9306-4FCA303AAA05}" destId="{6FA00305-957B-804C-BDE1-E0FA58201A5A}" srcOrd="0" destOrd="0" parTransId="{D762BDAB-0D70-284C-8FFE-FFBE18085C6B}" sibTransId="{91F9D53E-8736-B746-8F56-181C0A0CA4DB}"/>
    <dgm:cxn modelId="{BE82907F-FF3A-41B6-9FF9-312CF1EE8203}" type="presOf" srcId="{35808A84-1A4C-0049-8C60-87298E5ED41A}" destId="{82EC1931-F6FF-493D-A8C7-89282A17B87E}" srcOrd="0" destOrd="0" presId="urn:microsoft.com/office/officeart/2005/8/layout/list1"/>
    <dgm:cxn modelId="{681449B0-2C12-4511-82F7-72AD625537E1}" type="presOf" srcId="{6FA00305-957B-804C-BDE1-E0FA58201A5A}" destId="{84F276FC-B6A4-4F07-B809-F00750F1354D}" srcOrd="0" destOrd="0" presId="urn:microsoft.com/office/officeart/2005/8/layout/list1"/>
    <dgm:cxn modelId="{798754CE-09F6-4F85-AF0E-9BBF9598123C}" type="presOf" srcId="{F8EFDA31-8C8C-C648-9306-4FCA303AAA05}" destId="{429C558A-52DF-4B2C-A7D1-7786C60B2010}" srcOrd="0" destOrd="0" presId="urn:microsoft.com/office/officeart/2005/8/layout/list1"/>
    <dgm:cxn modelId="{E0800CDE-C433-5846-B1E5-EEB4826D37B7}" srcId="{EFA5ECB6-73F3-3F42-9F5D-A13F6CF1BD37}" destId="{35808A84-1A4C-0049-8C60-87298E5ED41A}" srcOrd="1" destOrd="0" parTransId="{087BBA54-93E7-1446-BF85-9ED75A8488D1}" sibTransId="{1058AF62-5C0B-D94C-A729-825103F429E2}"/>
    <dgm:cxn modelId="{5C8996E1-9C59-4527-997B-768A8A2957B9}" type="presOf" srcId="{F8EFDA31-8C8C-C648-9306-4FCA303AAA05}" destId="{114CB0D2-4CC3-483C-99DF-A2E8323EF7A8}" srcOrd="1" destOrd="0" presId="urn:microsoft.com/office/officeart/2005/8/layout/list1"/>
    <dgm:cxn modelId="{F72DECE8-412B-4503-9708-05173E4CF744}" type="presOf" srcId="{EFA5ECB6-73F3-3F42-9F5D-A13F6CF1BD37}" destId="{961B134F-1150-4ADD-93FF-189BECF42673}" srcOrd="0" destOrd="0" presId="urn:microsoft.com/office/officeart/2005/8/layout/list1"/>
    <dgm:cxn modelId="{2055EFFE-664C-4A6A-BA61-257DC6A38CD9}" type="presOf" srcId="{2129EAD1-C1A0-4C7A-87E0-F6C4EBB9206D}" destId="{84F276FC-B6A4-4F07-B809-F00750F1354D}" srcOrd="0" destOrd="1" presId="urn:microsoft.com/office/officeart/2005/8/layout/list1"/>
    <dgm:cxn modelId="{713AB9C6-2F49-4E45-A60E-5D7A3392CB3B}" type="presParOf" srcId="{961B134F-1150-4ADD-93FF-189BECF42673}" destId="{21C7A8C2-D1CC-4626-90F5-758ABDB2A0A6}" srcOrd="0" destOrd="0" presId="urn:microsoft.com/office/officeart/2005/8/layout/list1"/>
    <dgm:cxn modelId="{571F2212-C084-4058-A706-3EC5576D865B}" type="presParOf" srcId="{21C7A8C2-D1CC-4626-90F5-758ABDB2A0A6}" destId="{429C558A-52DF-4B2C-A7D1-7786C60B2010}" srcOrd="0" destOrd="0" presId="urn:microsoft.com/office/officeart/2005/8/layout/list1"/>
    <dgm:cxn modelId="{B8BB671A-1308-4814-95AF-6197F4A2D0B8}" type="presParOf" srcId="{21C7A8C2-D1CC-4626-90F5-758ABDB2A0A6}" destId="{114CB0D2-4CC3-483C-99DF-A2E8323EF7A8}" srcOrd="1" destOrd="0" presId="urn:microsoft.com/office/officeart/2005/8/layout/list1"/>
    <dgm:cxn modelId="{3F5D8FE2-F296-4118-9DD3-72F9521AEA3A}" type="presParOf" srcId="{961B134F-1150-4ADD-93FF-189BECF42673}" destId="{B7D856CF-759D-409D-A040-53954B9AA2FA}" srcOrd="1" destOrd="0" presId="urn:microsoft.com/office/officeart/2005/8/layout/list1"/>
    <dgm:cxn modelId="{D21A2BDB-C01E-46AE-892D-BAC3BE66D1CD}" type="presParOf" srcId="{961B134F-1150-4ADD-93FF-189BECF42673}" destId="{84F276FC-B6A4-4F07-B809-F00750F1354D}" srcOrd="2" destOrd="0" presId="urn:microsoft.com/office/officeart/2005/8/layout/list1"/>
    <dgm:cxn modelId="{82B882A5-AE21-4B31-8E94-06C4B4ACD3E7}" type="presParOf" srcId="{961B134F-1150-4ADD-93FF-189BECF42673}" destId="{AE8B16A8-DA55-4650-BACE-1A024249C187}" srcOrd="3" destOrd="0" presId="urn:microsoft.com/office/officeart/2005/8/layout/list1"/>
    <dgm:cxn modelId="{42DC3CB1-5BAD-426C-81D0-4AD6C4825DC3}" type="presParOf" srcId="{961B134F-1150-4ADD-93FF-189BECF42673}" destId="{3CE5DD86-5BFB-47F8-AF64-D8CBD14A3A8D}" srcOrd="4" destOrd="0" presId="urn:microsoft.com/office/officeart/2005/8/layout/list1"/>
    <dgm:cxn modelId="{D0CA1392-E97D-438B-AEDB-B906516EA136}" type="presParOf" srcId="{3CE5DD86-5BFB-47F8-AF64-D8CBD14A3A8D}" destId="{82EC1931-F6FF-493D-A8C7-89282A17B87E}" srcOrd="0" destOrd="0" presId="urn:microsoft.com/office/officeart/2005/8/layout/list1"/>
    <dgm:cxn modelId="{A536BF76-6D0A-4BD9-99C9-02FEF0B5340D}" type="presParOf" srcId="{3CE5DD86-5BFB-47F8-AF64-D8CBD14A3A8D}" destId="{74C62B58-7C06-4F7D-8272-5FEFFBBABB45}" srcOrd="1" destOrd="0" presId="urn:microsoft.com/office/officeart/2005/8/layout/list1"/>
    <dgm:cxn modelId="{179A3E9D-4C35-4C1E-AC11-820CA7C271EB}" type="presParOf" srcId="{961B134F-1150-4ADD-93FF-189BECF42673}" destId="{A58E7A5E-42CA-4472-B7AA-70B5D4EE6CC8}" srcOrd="5" destOrd="0" presId="urn:microsoft.com/office/officeart/2005/8/layout/list1"/>
    <dgm:cxn modelId="{45B47F41-9F1C-4C6E-865D-CAF2CD16BEB1}" type="presParOf" srcId="{961B134F-1150-4ADD-93FF-189BECF42673}" destId="{1B9A0468-E41B-47E4-AB79-5C7656D7BD43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B013DC-AE57-F54A-A521-6E74C94791A4}" type="doc">
      <dgm:prSet loTypeId="urn:microsoft.com/office/officeart/2005/8/layout/list1" loCatId="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160FD59B-66CE-1740-9999-8FCBE3031676}">
      <dgm:prSet phldrT="[Text]"/>
      <dgm:spPr/>
      <dgm:t>
        <a:bodyPr/>
        <a:lstStyle/>
        <a:p>
          <a:r>
            <a:rPr lang="en-US" dirty="0">
              <a:latin typeface="Open Sans"/>
              <a:ea typeface="Open Sans"/>
              <a:cs typeface="Open Sans"/>
            </a:rPr>
            <a:t>Data: </a:t>
          </a:r>
        </a:p>
      </dgm:t>
    </dgm:pt>
    <dgm:pt modelId="{B830C7F8-B719-944A-888D-952905C4600D}" type="parTrans" cxnId="{BDECFC0D-3308-B048-823C-AC65F8753B54}">
      <dgm:prSet/>
      <dgm:spPr/>
      <dgm:t>
        <a:bodyPr/>
        <a:lstStyle/>
        <a:p>
          <a:endParaRPr lang="en-US"/>
        </a:p>
      </dgm:t>
    </dgm:pt>
    <dgm:pt modelId="{B4609DCF-211D-C249-9138-B9CB1C4ABD18}" type="sibTrans" cxnId="{BDECFC0D-3308-B048-823C-AC65F8753B54}">
      <dgm:prSet/>
      <dgm:spPr/>
      <dgm:t>
        <a:bodyPr/>
        <a:lstStyle/>
        <a:p>
          <a:endParaRPr lang="en-US"/>
        </a:p>
      </dgm:t>
    </dgm:pt>
    <dgm:pt modelId="{45F55FC6-00A5-2548-ACAA-0696DFE79F3C}">
      <dgm:prSet/>
      <dgm:spPr/>
      <dgm:t>
        <a:bodyPr/>
        <a:lstStyle/>
        <a:p>
          <a:r>
            <a:rPr lang="en-US" dirty="0">
              <a:latin typeface="Open Sans"/>
              <a:ea typeface="Open Sans"/>
              <a:cs typeface="Open Sans"/>
            </a:rPr>
            <a:t>Analysis:</a:t>
          </a:r>
        </a:p>
      </dgm:t>
    </dgm:pt>
    <dgm:pt modelId="{6192E9A2-5CE6-3045-8CC5-794A312E7791}" type="parTrans" cxnId="{704D66C4-974D-0744-B8E6-C304B745F36F}">
      <dgm:prSet/>
      <dgm:spPr/>
      <dgm:t>
        <a:bodyPr/>
        <a:lstStyle/>
        <a:p>
          <a:endParaRPr lang="en-US"/>
        </a:p>
      </dgm:t>
    </dgm:pt>
    <dgm:pt modelId="{7B2E58DB-9E65-1B48-BFA3-972DD8D65A96}" type="sibTrans" cxnId="{704D66C4-974D-0744-B8E6-C304B745F36F}">
      <dgm:prSet/>
      <dgm:spPr/>
      <dgm:t>
        <a:bodyPr/>
        <a:lstStyle/>
        <a:p>
          <a:endParaRPr lang="en-US"/>
        </a:p>
      </dgm:t>
    </dgm:pt>
    <dgm:pt modelId="{88A03F73-1836-2844-BB87-7EAA387BBA8F}">
      <dgm:prSet/>
      <dgm:spPr/>
      <dgm:t>
        <a:bodyPr/>
        <a:lstStyle/>
        <a:p>
          <a:r>
            <a:rPr lang="en-US" dirty="0">
              <a:latin typeface="Open Sans"/>
              <a:ea typeface="Open Sans"/>
              <a:cs typeface="Open Sans"/>
            </a:rPr>
            <a:t>Outcomes of interest:</a:t>
          </a:r>
        </a:p>
      </dgm:t>
    </dgm:pt>
    <dgm:pt modelId="{1A275568-A04D-854D-9FBB-9405A20DF610}" type="parTrans" cxnId="{17AC7821-3DC1-5048-B88D-4CE132A4A896}">
      <dgm:prSet/>
      <dgm:spPr/>
      <dgm:t>
        <a:bodyPr/>
        <a:lstStyle/>
        <a:p>
          <a:endParaRPr lang="en-US"/>
        </a:p>
      </dgm:t>
    </dgm:pt>
    <dgm:pt modelId="{4D300A40-8F46-C54F-ABF0-DBAA613018F5}" type="sibTrans" cxnId="{17AC7821-3DC1-5048-B88D-4CE132A4A896}">
      <dgm:prSet/>
      <dgm:spPr/>
      <dgm:t>
        <a:bodyPr/>
        <a:lstStyle/>
        <a:p>
          <a:endParaRPr lang="en-US"/>
        </a:p>
      </dgm:t>
    </dgm:pt>
    <dgm:pt modelId="{5F791864-8292-484B-B6AE-81029ABBA96D}">
      <dgm:prSet phldr="0"/>
      <dgm:spPr/>
      <dgm:t>
        <a:bodyPr/>
        <a:lstStyle/>
        <a:p>
          <a:pPr rtl="0"/>
          <a:r>
            <a:rPr lang="en-US" dirty="0">
              <a:latin typeface="Open Sans"/>
              <a:ea typeface="Open Sans"/>
              <a:cs typeface="Open Sans"/>
            </a:rPr>
            <a:t>1:5 Propensity score matching was performed, based on </a:t>
          </a:r>
          <a:r>
            <a:rPr lang="en-US" sz="1800" dirty="0">
              <a:latin typeface="Open Sans"/>
              <a:ea typeface="Open Sans"/>
              <a:cs typeface="Open Sans"/>
            </a:rPr>
            <a:t>donor characteristics, </a:t>
          </a:r>
          <a:r>
            <a:rPr lang="en-US" sz="1200" dirty="0">
              <a:latin typeface="Open Sans"/>
              <a:ea typeface="Open Sans"/>
              <a:cs typeface="Times New Roman"/>
            </a:rPr>
            <a:t>age, gender, MELD score, hepatitis C status, transplant indication, DAA era (pre- and post- 2014), and transplant year</a:t>
          </a:r>
          <a:endParaRPr lang="en-US" dirty="0">
            <a:latin typeface="Open Sans"/>
            <a:ea typeface="Open Sans"/>
            <a:cs typeface="Open Sans" panose="020B0606030504020204" pitchFamily="34" charset="0"/>
          </a:endParaRPr>
        </a:p>
      </dgm:t>
    </dgm:pt>
    <dgm:pt modelId="{B87128BA-67FF-3B49-B023-AB6D2134DF24}" type="parTrans" cxnId="{DF987117-D883-4245-8038-D67D9E577A33}">
      <dgm:prSet/>
      <dgm:spPr/>
      <dgm:t>
        <a:bodyPr/>
        <a:lstStyle/>
        <a:p>
          <a:endParaRPr lang="en-US"/>
        </a:p>
      </dgm:t>
    </dgm:pt>
    <dgm:pt modelId="{C543C4D3-DBCC-4743-9AE6-89073F734ED3}" type="sibTrans" cxnId="{DF987117-D883-4245-8038-D67D9E577A33}">
      <dgm:prSet/>
      <dgm:spPr/>
      <dgm:t>
        <a:bodyPr/>
        <a:lstStyle/>
        <a:p>
          <a:endParaRPr lang="en-US"/>
        </a:p>
      </dgm:t>
    </dgm:pt>
    <dgm:pt modelId="{996E347C-38BF-9244-A5F4-F9EE32F2D457}">
      <dgm:prSet/>
      <dgm:spPr/>
      <dgm:t>
        <a:bodyPr/>
        <a:lstStyle/>
        <a:p>
          <a:pPr rtl="0"/>
          <a:r>
            <a:rPr lang="en-US" dirty="0">
              <a:latin typeface="Open Sans"/>
              <a:ea typeface="Open Sans"/>
              <a:cs typeface="Open Sans"/>
            </a:rPr>
            <a:t>Utilized </a:t>
          </a:r>
          <a:r>
            <a:rPr lang="en-US" sz="1800" dirty="0">
              <a:latin typeface="Open Sans"/>
              <a:ea typeface="Open Sans"/>
              <a:cs typeface="Open Sans"/>
            </a:rPr>
            <a:t>the </a:t>
          </a:r>
          <a:r>
            <a:rPr lang="en-US" sz="1200" dirty="0">
              <a:latin typeface="Aptos"/>
              <a:ea typeface="Open Sans"/>
              <a:cs typeface="Open Sans"/>
            </a:rPr>
            <a:t>Spring 2023 version of UNOS </a:t>
          </a:r>
          <a:r>
            <a:rPr lang="en-US" dirty="0">
              <a:latin typeface="Open Sans"/>
              <a:ea typeface="Open Sans"/>
              <a:cs typeface="Open Sans"/>
            </a:rPr>
            <a:t>SRTR data to identify patients with and without HIV who received a SLK transplant</a:t>
          </a:r>
          <a:endParaRPr lang="en-US" dirty="0"/>
        </a:p>
      </dgm:t>
    </dgm:pt>
    <dgm:pt modelId="{9BCE5494-89A5-C841-B52B-C5FD22A9330E}" type="parTrans" cxnId="{647460A9-2F53-1D4D-86F6-C3CD97D1C8C9}">
      <dgm:prSet/>
      <dgm:spPr/>
      <dgm:t>
        <a:bodyPr/>
        <a:lstStyle/>
        <a:p>
          <a:endParaRPr lang="en-US"/>
        </a:p>
      </dgm:t>
    </dgm:pt>
    <dgm:pt modelId="{08DD29EF-58B3-BB4B-90E5-8E468A9D1FF0}" type="sibTrans" cxnId="{647460A9-2F53-1D4D-86F6-C3CD97D1C8C9}">
      <dgm:prSet/>
      <dgm:spPr/>
      <dgm:t>
        <a:bodyPr/>
        <a:lstStyle/>
        <a:p>
          <a:endParaRPr lang="en-US"/>
        </a:p>
      </dgm:t>
    </dgm:pt>
    <dgm:pt modelId="{1C6961A5-DCAC-FA44-B457-F2D9EE1B77FB}">
      <dgm:prSet/>
      <dgm:spPr/>
      <dgm:t>
        <a:bodyPr/>
        <a:lstStyle/>
        <a:p>
          <a:pPr rtl="0"/>
          <a:r>
            <a:rPr lang="en-US" dirty="0">
              <a:latin typeface="Open Sans"/>
              <a:ea typeface="Open Sans"/>
              <a:cs typeface="Open Sans"/>
            </a:rPr>
            <a:t>Primary: Overall mortality</a:t>
          </a:r>
        </a:p>
      </dgm:t>
    </dgm:pt>
    <dgm:pt modelId="{CB473C29-0496-1844-B2E3-1C5386810187}" type="parTrans" cxnId="{A96FD02E-9827-6945-BADA-7766AAC6DC24}">
      <dgm:prSet/>
      <dgm:spPr/>
      <dgm:t>
        <a:bodyPr/>
        <a:lstStyle/>
        <a:p>
          <a:endParaRPr lang="en-US"/>
        </a:p>
      </dgm:t>
    </dgm:pt>
    <dgm:pt modelId="{AE71C790-DE18-2F40-9617-B2A5A4CEA0D6}" type="sibTrans" cxnId="{A96FD02E-9827-6945-BADA-7766AAC6DC24}">
      <dgm:prSet/>
      <dgm:spPr/>
      <dgm:t>
        <a:bodyPr/>
        <a:lstStyle/>
        <a:p>
          <a:endParaRPr lang="en-US"/>
        </a:p>
      </dgm:t>
    </dgm:pt>
    <dgm:pt modelId="{0F0F140A-D8E1-DF44-9169-15B93E28CB63}">
      <dgm:prSet/>
      <dgm:spPr/>
      <dgm:t>
        <a:bodyPr/>
        <a:lstStyle/>
        <a:p>
          <a:pPr rtl="0"/>
          <a:r>
            <a:rPr lang="en-US" dirty="0">
              <a:latin typeface="Open Sans"/>
              <a:ea typeface="Open Sans"/>
              <a:cs typeface="Open Sans"/>
            </a:rPr>
            <a:t>Data analysis was performed using R Version </a:t>
          </a:r>
          <a:r>
            <a:rPr lang="en-US" dirty="0"/>
            <a:t>2025.09.0+387</a:t>
          </a:r>
          <a:r>
            <a:rPr lang="en-US" dirty="0">
              <a:latin typeface="Arial"/>
              <a:cs typeface="Arial"/>
            </a:rPr>
            <a:t>, Vienna, Austria</a:t>
          </a:r>
          <a:endParaRPr lang="en-US" dirty="0"/>
        </a:p>
      </dgm:t>
    </dgm:pt>
    <dgm:pt modelId="{19D84F75-392B-1D47-B4B0-B86C47A58FCF}" type="parTrans" cxnId="{9049FFC7-0A11-3D44-A732-D5EBC1089D3B}">
      <dgm:prSet/>
      <dgm:spPr/>
      <dgm:t>
        <a:bodyPr/>
        <a:lstStyle/>
        <a:p>
          <a:endParaRPr lang="en-US"/>
        </a:p>
      </dgm:t>
    </dgm:pt>
    <dgm:pt modelId="{BFFD22C6-78E2-8341-8B8F-46B489CF2553}" type="sibTrans" cxnId="{9049FFC7-0A11-3D44-A732-D5EBC1089D3B}">
      <dgm:prSet/>
      <dgm:spPr/>
      <dgm:t>
        <a:bodyPr/>
        <a:lstStyle/>
        <a:p>
          <a:endParaRPr lang="en-US"/>
        </a:p>
      </dgm:t>
    </dgm:pt>
    <dgm:pt modelId="{7419600C-E40F-4418-B0D8-00DCEB11964D}">
      <dgm:prSet phldr="0"/>
      <dgm:spPr/>
      <dgm:t>
        <a:bodyPr/>
        <a:lstStyle/>
        <a:p>
          <a:pPr rtl="0"/>
          <a:r>
            <a:rPr lang="en-US" dirty="0">
              <a:latin typeface="Open Sans"/>
              <a:ea typeface="Open Sans"/>
              <a:cs typeface="Open Sans"/>
            </a:rPr>
            <a:t>Secondary: Liver and Kidney Death-Censored Graft Failure</a:t>
          </a:r>
        </a:p>
      </dgm:t>
    </dgm:pt>
    <dgm:pt modelId="{2C5C0B9E-7D6E-4318-A28F-1AC4E90ECA71}" type="parTrans" cxnId="{86FFB06E-C734-4F5A-8DF1-87B45FC20CBE}">
      <dgm:prSet/>
      <dgm:spPr/>
    </dgm:pt>
    <dgm:pt modelId="{C3C3A188-DEBC-494B-9AEF-0B6246317084}" type="sibTrans" cxnId="{86FFB06E-C734-4F5A-8DF1-87B45FC20CBE}">
      <dgm:prSet/>
      <dgm:spPr/>
    </dgm:pt>
    <dgm:pt modelId="{9AC0EACB-EEE3-41D0-BEC3-63D2532F94A1}">
      <dgm:prSet phldr="0"/>
      <dgm:spPr/>
      <dgm:t>
        <a:bodyPr/>
        <a:lstStyle/>
        <a:p>
          <a:pPr rtl="0"/>
          <a:r>
            <a:rPr lang="en-US" sz="1200" dirty="0">
              <a:latin typeface="Open Sans"/>
              <a:ea typeface="Open Sans"/>
              <a:cs typeface="Times New Roman"/>
            </a:rPr>
            <a:t>Used Kaplan-Meier methods with log-rank testing and Cox proportional hazards regression, with analyses conducted separately by transplant era</a:t>
          </a:r>
        </a:p>
      </dgm:t>
    </dgm:pt>
    <dgm:pt modelId="{4FD31C41-CB77-41C2-A5B8-DACDBD8C844F}" type="parTrans" cxnId="{2C7DAA6D-B43D-4BC3-A49F-416084B32E6C}">
      <dgm:prSet/>
      <dgm:spPr/>
    </dgm:pt>
    <dgm:pt modelId="{087A2BCE-4154-4B23-8875-E4EA31C2042D}" type="sibTrans" cxnId="{2C7DAA6D-B43D-4BC3-A49F-416084B32E6C}">
      <dgm:prSet/>
      <dgm:spPr/>
    </dgm:pt>
    <dgm:pt modelId="{A62EB4AA-A973-1B44-8083-F088BD29B6D1}" type="pres">
      <dgm:prSet presAssocID="{F8B013DC-AE57-F54A-A521-6E74C94791A4}" presName="linear" presStyleCnt="0">
        <dgm:presLayoutVars>
          <dgm:dir/>
          <dgm:animLvl val="lvl"/>
          <dgm:resizeHandles val="exact"/>
        </dgm:presLayoutVars>
      </dgm:prSet>
      <dgm:spPr/>
    </dgm:pt>
    <dgm:pt modelId="{9E27A9DC-3BEB-474C-AAE2-51A2E55CB470}" type="pres">
      <dgm:prSet presAssocID="{160FD59B-66CE-1740-9999-8FCBE3031676}" presName="parentLin" presStyleCnt="0"/>
      <dgm:spPr/>
    </dgm:pt>
    <dgm:pt modelId="{CDB74DA9-DFE1-7949-82A8-5A994713E762}" type="pres">
      <dgm:prSet presAssocID="{160FD59B-66CE-1740-9999-8FCBE3031676}" presName="parentLeftMargin" presStyleLbl="node1" presStyleIdx="0" presStyleCnt="3"/>
      <dgm:spPr/>
    </dgm:pt>
    <dgm:pt modelId="{A3C9DBD9-058C-9F49-B666-D88FC00C6136}" type="pres">
      <dgm:prSet presAssocID="{160FD59B-66CE-1740-9999-8FCBE303167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4F2DD21-2BA6-C241-A879-4FCB647EC392}" type="pres">
      <dgm:prSet presAssocID="{160FD59B-66CE-1740-9999-8FCBE3031676}" presName="negativeSpace" presStyleCnt="0"/>
      <dgm:spPr/>
    </dgm:pt>
    <dgm:pt modelId="{941BCB50-E00D-2F49-8208-06C01DF1E9A8}" type="pres">
      <dgm:prSet presAssocID="{160FD59B-66CE-1740-9999-8FCBE3031676}" presName="childText" presStyleLbl="conFgAcc1" presStyleIdx="0" presStyleCnt="3" custLinFactNeighborY="-45229">
        <dgm:presLayoutVars>
          <dgm:bulletEnabled val="1"/>
        </dgm:presLayoutVars>
      </dgm:prSet>
      <dgm:spPr/>
    </dgm:pt>
    <dgm:pt modelId="{5D66B940-B9D8-FC4C-A827-7F286EF47652}" type="pres">
      <dgm:prSet presAssocID="{B4609DCF-211D-C249-9138-B9CB1C4ABD18}" presName="spaceBetweenRectangles" presStyleCnt="0"/>
      <dgm:spPr/>
    </dgm:pt>
    <dgm:pt modelId="{D42A5889-758D-8846-9D28-D54B357A28AA}" type="pres">
      <dgm:prSet presAssocID="{45F55FC6-00A5-2548-ACAA-0696DFE79F3C}" presName="parentLin" presStyleCnt="0"/>
      <dgm:spPr/>
    </dgm:pt>
    <dgm:pt modelId="{9D537220-555E-5A4D-A849-FE7C004F2253}" type="pres">
      <dgm:prSet presAssocID="{45F55FC6-00A5-2548-ACAA-0696DFE79F3C}" presName="parentLeftMargin" presStyleLbl="node1" presStyleIdx="0" presStyleCnt="3"/>
      <dgm:spPr/>
    </dgm:pt>
    <dgm:pt modelId="{C2279462-FB7B-9849-8399-68E261B91FAB}" type="pres">
      <dgm:prSet presAssocID="{45F55FC6-00A5-2548-ACAA-0696DFE79F3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0DE6F08-DC9F-114D-9E47-6941CB9E4508}" type="pres">
      <dgm:prSet presAssocID="{45F55FC6-00A5-2548-ACAA-0696DFE79F3C}" presName="negativeSpace" presStyleCnt="0"/>
      <dgm:spPr/>
    </dgm:pt>
    <dgm:pt modelId="{28AF8270-F8DC-E442-9390-6E030DACB241}" type="pres">
      <dgm:prSet presAssocID="{45F55FC6-00A5-2548-ACAA-0696DFE79F3C}" presName="childText" presStyleLbl="conFgAcc1" presStyleIdx="1" presStyleCnt="3">
        <dgm:presLayoutVars>
          <dgm:bulletEnabled val="1"/>
        </dgm:presLayoutVars>
      </dgm:prSet>
      <dgm:spPr/>
    </dgm:pt>
    <dgm:pt modelId="{2187DCEB-A9E1-8A4F-9E50-9AE2615EA371}" type="pres">
      <dgm:prSet presAssocID="{7B2E58DB-9E65-1B48-BFA3-972DD8D65A96}" presName="spaceBetweenRectangles" presStyleCnt="0"/>
      <dgm:spPr/>
    </dgm:pt>
    <dgm:pt modelId="{F6E7CFC5-37E2-D14F-83DA-B92309748653}" type="pres">
      <dgm:prSet presAssocID="{88A03F73-1836-2844-BB87-7EAA387BBA8F}" presName="parentLin" presStyleCnt="0"/>
      <dgm:spPr/>
    </dgm:pt>
    <dgm:pt modelId="{172D015B-44DE-DA42-BB03-BAD165EC87C5}" type="pres">
      <dgm:prSet presAssocID="{88A03F73-1836-2844-BB87-7EAA387BBA8F}" presName="parentLeftMargin" presStyleLbl="node1" presStyleIdx="1" presStyleCnt="3"/>
      <dgm:spPr/>
    </dgm:pt>
    <dgm:pt modelId="{AE52C11E-7151-254E-B071-C30E8755B526}" type="pres">
      <dgm:prSet presAssocID="{88A03F73-1836-2844-BB87-7EAA387BBA8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8D291B27-2F36-D24E-B558-9FCBD6391BC1}" type="pres">
      <dgm:prSet presAssocID="{88A03F73-1836-2844-BB87-7EAA387BBA8F}" presName="negativeSpace" presStyleCnt="0"/>
      <dgm:spPr/>
    </dgm:pt>
    <dgm:pt modelId="{53320476-F9B4-6446-B75F-DEE8C6BCB1EA}" type="pres">
      <dgm:prSet presAssocID="{88A03F73-1836-2844-BB87-7EAA387BBA8F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BDECFC0D-3308-B048-823C-AC65F8753B54}" srcId="{F8B013DC-AE57-F54A-A521-6E74C94791A4}" destId="{160FD59B-66CE-1740-9999-8FCBE3031676}" srcOrd="0" destOrd="0" parTransId="{B830C7F8-B719-944A-888D-952905C4600D}" sibTransId="{B4609DCF-211D-C249-9138-B9CB1C4ABD18}"/>
    <dgm:cxn modelId="{C8371B14-7EED-48D3-85B9-BBFBBFDD123B}" type="presOf" srcId="{88A03F73-1836-2844-BB87-7EAA387BBA8F}" destId="{AE52C11E-7151-254E-B071-C30E8755B526}" srcOrd="1" destOrd="0" presId="urn:microsoft.com/office/officeart/2005/8/layout/list1"/>
    <dgm:cxn modelId="{DF987117-D883-4245-8038-D67D9E577A33}" srcId="{45F55FC6-00A5-2548-ACAA-0696DFE79F3C}" destId="{5F791864-8292-484B-B6AE-81029ABBA96D}" srcOrd="1" destOrd="0" parTransId="{B87128BA-67FF-3B49-B023-AB6D2134DF24}" sibTransId="{C543C4D3-DBCC-4743-9AE6-89073F734ED3}"/>
    <dgm:cxn modelId="{17AC7821-3DC1-5048-B88D-4CE132A4A896}" srcId="{F8B013DC-AE57-F54A-A521-6E74C94791A4}" destId="{88A03F73-1836-2844-BB87-7EAA387BBA8F}" srcOrd="2" destOrd="0" parTransId="{1A275568-A04D-854D-9FBB-9405A20DF610}" sibTransId="{4D300A40-8F46-C54F-ABF0-DBAA613018F5}"/>
    <dgm:cxn modelId="{A96FD02E-9827-6945-BADA-7766AAC6DC24}" srcId="{88A03F73-1836-2844-BB87-7EAA387BBA8F}" destId="{1C6961A5-DCAC-FA44-B457-F2D9EE1B77FB}" srcOrd="0" destOrd="0" parTransId="{CB473C29-0496-1844-B2E3-1C5386810187}" sibTransId="{AE71C790-DE18-2F40-9617-B2A5A4CEA0D6}"/>
    <dgm:cxn modelId="{3311556C-8286-4BF7-92E1-C37EA5CC37D2}" type="presOf" srcId="{160FD59B-66CE-1740-9999-8FCBE3031676}" destId="{CDB74DA9-DFE1-7949-82A8-5A994713E762}" srcOrd="0" destOrd="0" presId="urn:microsoft.com/office/officeart/2005/8/layout/list1"/>
    <dgm:cxn modelId="{8672A36C-7634-44F8-B328-5E78A724953D}" type="presOf" srcId="{45F55FC6-00A5-2548-ACAA-0696DFE79F3C}" destId="{9D537220-555E-5A4D-A849-FE7C004F2253}" srcOrd="0" destOrd="0" presId="urn:microsoft.com/office/officeart/2005/8/layout/list1"/>
    <dgm:cxn modelId="{2C7DAA6D-B43D-4BC3-A49F-416084B32E6C}" srcId="{45F55FC6-00A5-2548-ACAA-0696DFE79F3C}" destId="{9AC0EACB-EEE3-41D0-BEC3-63D2532F94A1}" srcOrd="2" destOrd="0" parTransId="{4FD31C41-CB77-41C2-A5B8-DACDBD8C844F}" sibTransId="{087A2BCE-4154-4B23-8875-E4EA31C2042D}"/>
    <dgm:cxn modelId="{86FFB06E-C734-4F5A-8DF1-87B45FC20CBE}" srcId="{88A03F73-1836-2844-BB87-7EAA387BBA8F}" destId="{7419600C-E40F-4418-B0D8-00DCEB11964D}" srcOrd="1" destOrd="0" parTransId="{2C5C0B9E-7D6E-4318-A28F-1AC4E90ECA71}" sibTransId="{C3C3A188-DEBC-494B-9AEF-0B6246317084}"/>
    <dgm:cxn modelId="{1EF38E4F-89D3-4BB7-A257-C77E76FD47F2}" type="presOf" srcId="{45F55FC6-00A5-2548-ACAA-0696DFE79F3C}" destId="{C2279462-FB7B-9849-8399-68E261B91FAB}" srcOrd="1" destOrd="0" presId="urn:microsoft.com/office/officeart/2005/8/layout/list1"/>
    <dgm:cxn modelId="{B492A16F-2D8C-4298-9422-4306AC0E7030}" type="presOf" srcId="{9AC0EACB-EEE3-41D0-BEC3-63D2532F94A1}" destId="{28AF8270-F8DC-E442-9390-6E030DACB241}" srcOrd="0" destOrd="2" presId="urn:microsoft.com/office/officeart/2005/8/layout/list1"/>
    <dgm:cxn modelId="{9E1DA273-170D-4859-B3E6-4C1BF818416B}" type="presOf" srcId="{996E347C-38BF-9244-A5F4-F9EE32F2D457}" destId="{941BCB50-E00D-2F49-8208-06C01DF1E9A8}" srcOrd="0" destOrd="0" presId="urn:microsoft.com/office/officeart/2005/8/layout/list1"/>
    <dgm:cxn modelId="{129A8B59-C7D6-1D48-A7A8-D7390C29FDDB}" type="presOf" srcId="{F8B013DC-AE57-F54A-A521-6E74C94791A4}" destId="{A62EB4AA-A973-1B44-8083-F088BD29B6D1}" srcOrd="0" destOrd="0" presId="urn:microsoft.com/office/officeart/2005/8/layout/list1"/>
    <dgm:cxn modelId="{5005B58F-B240-4749-96BD-8FB7356163B9}" type="presOf" srcId="{0F0F140A-D8E1-DF44-9169-15B93E28CB63}" destId="{28AF8270-F8DC-E442-9390-6E030DACB241}" srcOrd="0" destOrd="0" presId="urn:microsoft.com/office/officeart/2005/8/layout/list1"/>
    <dgm:cxn modelId="{0F702A95-C0B7-4CAB-86E2-F6D8B2841719}" type="presOf" srcId="{1C6961A5-DCAC-FA44-B457-F2D9EE1B77FB}" destId="{53320476-F9B4-6446-B75F-DEE8C6BCB1EA}" srcOrd="0" destOrd="0" presId="urn:microsoft.com/office/officeart/2005/8/layout/list1"/>
    <dgm:cxn modelId="{5059EEA7-2ADB-4C45-851E-F27754F8BD6D}" type="presOf" srcId="{160FD59B-66CE-1740-9999-8FCBE3031676}" destId="{A3C9DBD9-058C-9F49-B666-D88FC00C6136}" srcOrd="1" destOrd="0" presId="urn:microsoft.com/office/officeart/2005/8/layout/list1"/>
    <dgm:cxn modelId="{647460A9-2F53-1D4D-86F6-C3CD97D1C8C9}" srcId="{160FD59B-66CE-1740-9999-8FCBE3031676}" destId="{996E347C-38BF-9244-A5F4-F9EE32F2D457}" srcOrd="0" destOrd="0" parTransId="{9BCE5494-89A5-C841-B52B-C5FD22A9330E}" sibTransId="{08DD29EF-58B3-BB4B-90E5-8E468A9D1FF0}"/>
    <dgm:cxn modelId="{4E9A1EB0-8351-4B6D-B9D2-07B2F7CD5101}" type="presOf" srcId="{5F791864-8292-484B-B6AE-81029ABBA96D}" destId="{28AF8270-F8DC-E442-9390-6E030DACB241}" srcOrd="0" destOrd="1" presId="urn:microsoft.com/office/officeart/2005/8/layout/list1"/>
    <dgm:cxn modelId="{704D66C4-974D-0744-B8E6-C304B745F36F}" srcId="{F8B013DC-AE57-F54A-A521-6E74C94791A4}" destId="{45F55FC6-00A5-2548-ACAA-0696DFE79F3C}" srcOrd="1" destOrd="0" parTransId="{6192E9A2-5CE6-3045-8CC5-794A312E7791}" sibTransId="{7B2E58DB-9E65-1B48-BFA3-972DD8D65A96}"/>
    <dgm:cxn modelId="{9049FFC7-0A11-3D44-A732-D5EBC1089D3B}" srcId="{45F55FC6-00A5-2548-ACAA-0696DFE79F3C}" destId="{0F0F140A-D8E1-DF44-9169-15B93E28CB63}" srcOrd="0" destOrd="0" parTransId="{19D84F75-392B-1D47-B4B0-B86C47A58FCF}" sibTransId="{BFFD22C6-78E2-8341-8B8F-46B489CF2553}"/>
    <dgm:cxn modelId="{5E3A5FD3-5DB5-4235-A0F7-B2A89DC817F2}" type="presOf" srcId="{88A03F73-1836-2844-BB87-7EAA387BBA8F}" destId="{172D015B-44DE-DA42-BB03-BAD165EC87C5}" srcOrd="0" destOrd="0" presId="urn:microsoft.com/office/officeart/2005/8/layout/list1"/>
    <dgm:cxn modelId="{2384B4EA-43C5-41A3-B9B3-9C4F87CEBDB5}" type="presOf" srcId="{7419600C-E40F-4418-B0D8-00DCEB11964D}" destId="{53320476-F9B4-6446-B75F-DEE8C6BCB1EA}" srcOrd="0" destOrd="1" presId="urn:microsoft.com/office/officeart/2005/8/layout/list1"/>
    <dgm:cxn modelId="{912973BC-12DF-4B85-B31F-593A42EDF163}" type="presParOf" srcId="{A62EB4AA-A973-1B44-8083-F088BD29B6D1}" destId="{9E27A9DC-3BEB-474C-AAE2-51A2E55CB470}" srcOrd="0" destOrd="0" presId="urn:microsoft.com/office/officeart/2005/8/layout/list1"/>
    <dgm:cxn modelId="{A6BCBF80-07B9-49CF-93C3-B7289A44E898}" type="presParOf" srcId="{9E27A9DC-3BEB-474C-AAE2-51A2E55CB470}" destId="{CDB74DA9-DFE1-7949-82A8-5A994713E762}" srcOrd="0" destOrd="0" presId="urn:microsoft.com/office/officeart/2005/8/layout/list1"/>
    <dgm:cxn modelId="{5214B20E-BAE7-4ADC-929A-D615E92CD49D}" type="presParOf" srcId="{9E27A9DC-3BEB-474C-AAE2-51A2E55CB470}" destId="{A3C9DBD9-058C-9F49-B666-D88FC00C6136}" srcOrd="1" destOrd="0" presId="urn:microsoft.com/office/officeart/2005/8/layout/list1"/>
    <dgm:cxn modelId="{9A64B946-7250-4152-B304-56188C9518C1}" type="presParOf" srcId="{A62EB4AA-A973-1B44-8083-F088BD29B6D1}" destId="{44F2DD21-2BA6-C241-A879-4FCB647EC392}" srcOrd="1" destOrd="0" presId="urn:microsoft.com/office/officeart/2005/8/layout/list1"/>
    <dgm:cxn modelId="{83058DA5-0FBF-4D0E-B1A5-36C16327AE64}" type="presParOf" srcId="{A62EB4AA-A973-1B44-8083-F088BD29B6D1}" destId="{941BCB50-E00D-2F49-8208-06C01DF1E9A8}" srcOrd="2" destOrd="0" presId="urn:microsoft.com/office/officeart/2005/8/layout/list1"/>
    <dgm:cxn modelId="{FB5E4B22-3D71-440E-AA7E-8CB0ED9926FE}" type="presParOf" srcId="{A62EB4AA-A973-1B44-8083-F088BD29B6D1}" destId="{5D66B940-B9D8-FC4C-A827-7F286EF47652}" srcOrd="3" destOrd="0" presId="urn:microsoft.com/office/officeart/2005/8/layout/list1"/>
    <dgm:cxn modelId="{638454A6-777E-485B-8F1C-1946F6A74AC5}" type="presParOf" srcId="{A62EB4AA-A973-1B44-8083-F088BD29B6D1}" destId="{D42A5889-758D-8846-9D28-D54B357A28AA}" srcOrd="4" destOrd="0" presId="urn:microsoft.com/office/officeart/2005/8/layout/list1"/>
    <dgm:cxn modelId="{D455C97E-3F16-4891-B4DA-C45884089AE9}" type="presParOf" srcId="{D42A5889-758D-8846-9D28-D54B357A28AA}" destId="{9D537220-555E-5A4D-A849-FE7C004F2253}" srcOrd="0" destOrd="0" presId="urn:microsoft.com/office/officeart/2005/8/layout/list1"/>
    <dgm:cxn modelId="{3741237D-2E29-4697-ADB3-6CFA7D1BEEE1}" type="presParOf" srcId="{D42A5889-758D-8846-9D28-D54B357A28AA}" destId="{C2279462-FB7B-9849-8399-68E261B91FAB}" srcOrd="1" destOrd="0" presId="urn:microsoft.com/office/officeart/2005/8/layout/list1"/>
    <dgm:cxn modelId="{A626D52E-618D-4B93-89AD-3FF4661E1DD6}" type="presParOf" srcId="{A62EB4AA-A973-1B44-8083-F088BD29B6D1}" destId="{D0DE6F08-DC9F-114D-9E47-6941CB9E4508}" srcOrd="5" destOrd="0" presId="urn:microsoft.com/office/officeart/2005/8/layout/list1"/>
    <dgm:cxn modelId="{C7D81E1A-9463-46DD-9D20-1D268EC64B60}" type="presParOf" srcId="{A62EB4AA-A973-1B44-8083-F088BD29B6D1}" destId="{28AF8270-F8DC-E442-9390-6E030DACB241}" srcOrd="6" destOrd="0" presId="urn:microsoft.com/office/officeart/2005/8/layout/list1"/>
    <dgm:cxn modelId="{28ABCDAF-53C2-4298-BAA3-167C49A3C6A3}" type="presParOf" srcId="{A62EB4AA-A973-1B44-8083-F088BD29B6D1}" destId="{2187DCEB-A9E1-8A4F-9E50-9AE2615EA371}" srcOrd="7" destOrd="0" presId="urn:microsoft.com/office/officeart/2005/8/layout/list1"/>
    <dgm:cxn modelId="{D91094F5-ED9D-4D0C-BBDF-C1A1C4FF28E8}" type="presParOf" srcId="{A62EB4AA-A973-1B44-8083-F088BD29B6D1}" destId="{F6E7CFC5-37E2-D14F-83DA-B92309748653}" srcOrd="8" destOrd="0" presId="urn:microsoft.com/office/officeart/2005/8/layout/list1"/>
    <dgm:cxn modelId="{44D270F1-7B21-458A-8B31-953146919E14}" type="presParOf" srcId="{F6E7CFC5-37E2-D14F-83DA-B92309748653}" destId="{172D015B-44DE-DA42-BB03-BAD165EC87C5}" srcOrd="0" destOrd="0" presId="urn:microsoft.com/office/officeart/2005/8/layout/list1"/>
    <dgm:cxn modelId="{32396990-CC7E-4B2C-AEA7-9DC65D957FBF}" type="presParOf" srcId="{F6E7CFC5-37E2-D14F-83DA-B92309748653}" destId="{AE52C11E-7151-254E-B071-C30E8755B526}" srcOrd="1" destOrd="0" presId="urn:microsoft.com/office/officeart/2005/8/layout/list1"/>
    <dgm:cxn modelId="{0DBECBBC-DFC6-4089-B321-8CC44977051B}" type="presParOf" srcId="{A62EB4AA-A973-1B44-8083-F088BD29B6D1}" destId="{8D291B27-2F36-D24E-B558-9FCBD6391BC1}" srcOrd="9" destOrd="0" presId="urn:microsoft.com/office/officeart/2005/8/layout/list1"/>
    <dgm:cxn modelId="{1DCA6836-3314-4205-AF93-29FF64679911}" type="presParOf" srcId="{A62EB4AA-A973-1B44-8083-F088BD29B6D1}" destId="{53320476-F9B4-6446-B75F-DEE8C6BCB1E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E1E99F-F188-6446-90D7-0B137968342E}" type="doc">
      <dgm:prSet loTypeId="urn:microsoft.com/office/officeart/2005/8/layout/hList1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EAEE4C07-1D7B-1C49-885B-8A8EEC829447}">
      <dgm:prSet phldrT="[Text]"/>
      <dgm:spPr/>
      <dgm:t>
        <a:bodyPr/>
        <a:lstStyle/>
        <a:p>
          <a:pPr rtl="0">
            <a:buFont typeface="Arial" panose="020B0604020202020204" pitchFamily="34" charset="0"/>
            <a:buChar char="•"/>
          </a:pPr>
          <a:r>
            <a:rPr lang="en-US" dirty="0">
              <a:latin typeface="Open Sans"/>
              <a:ea typeface="Open Sans"/>
              <a:cs typeface="Arial"/>
            </a:rPr>
            <a:t>Overall Mortality </a:t>
          </a:r>
          <a:endParaRPr lang="en-US" dirty="0">
            <a:latin typeface="Open Sans"/>
            <a:ea typeface="Open Sans"/>
          </a:endParaRPr>
        </a:p>
      </dgm:t>
    </dgm:pt>
    <dgm:pt modelId="{67C0E6D5-0B8D-E640-9155-FA9562DC0D2B}" type="parTrans" cxnId="{D8BC50DA-C53B-9B40-A902-CC3C3B886B16}">
      <dgm:prSet/>
      <dgm:spPr/>
      <dgm:t>
        <a:bodyPr/>
        <a:lstStyle/>
        <a:p>
          <a:endParaRPr lang="en-US"/>
        </a:p>
      </dgm:t>
    </dgm:pt>
    <dgm:pt modelId="{BC8649D0-522F-564E-ADFA-3F116C0236F0}" type="sibTrans" cxnId="{D8BC50DA-C53B-9B40-A902-CC3C3B886B16}">
      <dgm:prSet/>
      <dgm:spPr/>
      <dgm:t>
        <a:bodyPr/>
        <a:lstStyle/>
        <a:p>
          <a:endParaRPr lang="en-US"/>
        </a:p>
      </dgm:t>
    </dgm:pt>
    <dgm:pt modelId="{D530A9D1-224E-E042-819C-844B821C5F68}">
      <dgm:prSet phldr="0"/>
      <dgm:spPr/>
      <dgm:t>
        <a:bodyPr/>
        <a:lstStyle/>
        <a:p>
          <a:pPr rtl="0"/>
          <a:r>
            <a:rPr lang="en-US" dirty="0">
              <a:latin typeface="Open Sans"/>
              <a:ea typeface="Open Sans"/>
              <a:cs typeface="Arial"/>
            </a:rPr>
            <a:t>No significant difference in mortality between recipients with vs. without HIV</a:t>
          </a:r>
        </a:p>
      </dgm:t>
    </dgm:pt>
    <dgm:pt modelId="{DA4DF1DF-9658-0944-B282-5F836536187A}" type="parTrans" cxnId="{73D6A4CC-FB83-0148-BD90-E7DD78B17A42}">
      <dgm:prSet/>
      <dgm:spPr/>
      <dgm:t>
        <a:bodyPr/>
        <a:lstStyle/>
        <a:p>
          <a:endParaRPr lang="en-US"/>
        </a:p>
      </dgm:t>
    </dgm:pt>
    <dgm:pt modelId="{8EE7F912-6FB8-8440-BA1D-8E546AE875F3}" type="sibTrans" cxnId="{73D6A4CC-FB83-0148-BD90-E7DD78B17A42}">
      <dgm:prSet/>
      <dgm:spPr/>
      <dgm:t>
        <a:bodyPr/>
        <a:lstStyle/>
        <a:p>
          <a:endParaRPr lang="en-US"/>
        </a:p>
      </dgm:t>
    </dgm:pt>
    <dgm:pt modelId="{8D6F50DE-22BE-C844-8BBA-D7C215F8A6CB}">
      <dgm:prSet/>
      <dgm:spPr/>
      <dgm:t>
        <a:bodyPr/>
        <a:lstStyle/>
        <a:p>
          <a:pPr rtl="0"/>
          <a:r>
            <a:rPr lang="en-US" dirty="0">
              <a:latin typeface="Open Sans"/>
              <a:ea typeface="Open Sans"/>
              <a:cs typeface="Arial"/>
            </a:rPr>
            <a:t>Graft Failure</a:t>
          </a:r>
          <a:endParaRPr lang="en-US" dirty="0">
            <a:latin typeface="Open Sans"/>
            <a:ea typeface="Open Sans"/>
          </a:endParaRPr>
        </a:p>
      </dgm:t>
    </dgm:pt>
    <dgm:pt modelId="{822BC52B-514A-F447-B154-3BF4CBDA7BB0}" type="parTrans" cxnId="{03DE9E65-787B-B542-AE79-6BB3EFC08B2A}">
      <dgm:prSet/>
      <dgm:spPr/>
      <dgm:t>
        <a:bodyPr/>
        <a:lstStyle/>
        <a:p>
          <a:endParaRPr lang="en-US"/>
        </a:p>
      </dgm:t>
    </dgm:pt>
    <dgm:pt modelId="{C8F13243-13F2-4742-BE32-A0421BF3FEFD}" type="sibTrans" cxnId="{03DE9E65-787B-B542-AE79-6BB3EFC08B2A}">
      <dgm:prSet/>
      <dgm:spPr/>
      <dgm:t>
        <a:bodyPr/>
        <a:lstStyle/>
        <a:p>
          <a:endParaRPr lang="en-US"/>
        </a:p>
      </dgm:t>
    </dgm:pt>
    <dgm:pt modelId="{D85BD9CE-3784-A444-BD0F-B6A8FC563A13}">
      <dgm:prSet/>
      <dgm:spPr/>
      <dgm:t>
        <a:bodyPr/>
        <a:lstStyle/>
        <a:p>
          <a:pPr rtl="0"/>
          <a:r>
            <a:rPr lang="en-US" sz="1100" dirty="0">
              <a:latin typeface="Open Sans"/>
              <a:ea typeface="Calibri"/>
              <a:cs typeface="Calibri"/>
            </a:rPr>
            <a:t>Kidney graft outcomes comparable by HIV status across eras</a:t>
          </a:r>
        </a:p>
      </dgm:t>
    </dgm:pt>
    <dgm:pt modelId="{874130D9-872D-B34A-BEDD-25F20B6C79A7}" type="parTrans" cxnId="{C90E5B98-64C7-5244-88BB-869F7C862E31}">
      <dgm:prSet/>
      <dgm:spPr/>
      <dgm:t>
        <a:bodyPr/>
        <a:lstStyle/>
        <a:p>
          <a:endParaRPr lang="en-US"/>
        </a:p>
      </dgm:t>
    </dgm:pt>
    <dgm:pt modelId="{B32F9389-4372-4B4D-8ECD-A652908FFEDB}" type="sibTrans" cxnId="{C90E5B98-64C7-5244-88BB-869F7C862E31}">
      <dgm:prSet/>
      <dgm:spPr/>
      <dgm:t>
        <a:bodyPr/>
        <a:lstStyle/>
        <a:p>
          <a:endParaRPr lang="en-US"/>
        </a:p>
      </dgm:t>
    </dgm:pt>
    <dgm:pt modelId="{1BD13B62-A23A-BE46-913E-FA9B13EDA5D9}">
      <dgm:prSet phldr="0"/>
      <dgm:spPr/>
      <dgm:t>
        <a:bodyPr/>
        <a:lstStyle/>
        <a:p>
          <a:pPr rtl="0"/>
          <a:r>
            <a:rPr lang="en-US" dirty="0">
              <a:latin typeface="Open Sans"/>
              <a:ea typeface="Open Sans"/>
              <a:cs typeface="Arial"/>
            </a:rPr>
            <a:t>Future research will compare outcomes to liver-only </a:t>
          </a:r>
          <a:r>
            <a:rPr lang="en-US" sz="2200" dirty="0">
              <a:latin typeface="Open Sans"/>
              <a:ea typeface="Open Sans"/>
              <a:cs typeface="Arial"/>
            </a:rPr>
            <a:t>recipients</a:t>
          </a:r>
          <a:endParaRPr lang="en-US" sz="1800" dirty="0">
            <a:latin typeface="Open Sans"/>
            <a:ea typeface="Open Sans"/>
            <a:cs typeface="Arial"/>
          </a:endParaRPr>
        </a:p>
      </dgm:t>
    </dgm:pt>
    <dgm:pt modelId="{5853D97E-BDE8-0E4B-A8E8-E1361E92A422}" type="parTrans" cxnId="{C90321C7-658D-884F-9B1F-EE9F8742C764}">
      <dgm:prSet/>
      <dgm:spPr/>
      <dgm:t>
        <a:bodyPr/>
        <a:lstStyle/>
        <a:p>
          <a:endParaRPr lang="en-US"/>
        </a:p>
      </dgm:t>
    </dgm:pt>
    <dgm:pt modelId="{378A76C3-1BE7-AC44-BB96-310C6010FF1E}" type="sibTrans" cxnId="{C90321C7-658D-884F-9B1F-EE9F8742C764}">
      <dgm:prSet/>
      <dgm:spPr/>
      <dgm:t>
        <a:bodyPr/>
        <a:lstStyle/>
        <a:p>
          <a:endParaRPr lang="en-US"/>
        </a:p>
      </dgm:t>
    </dgm:pt>
    <dgm:pt modelId="{AB50ACAF-6A5C-4336-8B17-3328FB86E33F}">
      <dgm:prSet phldr="0"/>
      <dgm:spPr/>
      <dgm:t>
        <a:bodyPr/>
        <a:lstStyle/>
        <a:p>
          <a:pPr rtl="0"/>
          <a:r>
            <a:rPr lang="en-US" dirty="0">
              <a:latin typeface="Open Sans"/>
              <a:ea typeface="Open Sans"/>
              <a:cs typeface="Arial"/>
            </a:rPr>
            <a:t>Marginal increase in mortality among PLWH driven by Pre-DAA era </a:t>
          </a:r>
          <a:endParaRPr lang="en-US" dirty="0">
            <a:latin typeface="Open Sans"/>
            <a:ea typeface="Open Sans"/>
          </a:endParaRPr>
        </a:p>
      </dgm:t>
    </dgm:pt>
    <dgm:pt modelId="{4858678B-4757-44CE-84C3-F9D99789C12D}" type="parTrans" cxnId="{5441C075-13A4-4AF9-8EB9-07E11EB81022}">
      <dgm:prSet/>
      <dgm:spPr/>
    </dgm:pt>
    <dgm:pt modelId="{047EFCB7-077D-445C-BA01-CE4294D676EE}" type="sibTrans" cxnId="{5441C075-13A4-4AF9-8EB9-07E11EB81022}">
      <dgm:prSet/>
      <dgm:spPr/>
    </dgm:pt>
    <dgm:pt modelId="{E2482AF3-CF4F-40B0-98E6-6C8962111AF5}">
      <dgm:prSet phldr="0"/>
      <dgm:spPr/>
      <dgm:t>
        <a:bodyPr/>
        <a:lstStyle/>
        <a:p>
          <a:pPr rtl="0"/>
          <a:r>
            <a:rPr lang="en-US" sz="1100" dirty="0">
              <a:latin typeface="Open Sans"/>
              <a:ea typeface="Calibri"/>
              <a:cs typeface="Calibri"/>
            </a:rPr>
            <a:t>Liver graft failure events were uncommon</a:t>
          </a:r>
          <a:endParaRPr lang="en-US" dirty="0">
            <a:latin typeface="Open Sans"/>
            <a:ea typeface="Open Sans"/>
          </a:endParaRPr>
        </a:p>
      </dgm:t>
    </dgm:pt>
    <dgm:pt modelId="{8DA8BAFB-D07F-4858-8F13-47EF94D174FE}" type="parTrans" cxnId="{4BC1A228-06AE-4FFD-BEA8-6097D5B9E09F}">
      <dgm:prSet/>
      <dgm:spPr/>
    </dgm:pt>
    <dgm:pt modelId="{A03DF73A-20C3-47A1-9128-1E76DA3A9688}" type="sibTrans" cxnId="{4BC1A228-06AE-4FFD-BEA8-6097D5B9E09F}">
      <dgm:prSet/>
      <dgm:spPr/>
    </dgm:pt>
    <dgm:pt modelId="{467619DC-D333-43A8-ADCE-BEB32C29281C}">
      <dgm:prSet phldr="0"/>
      <dgm:spPr/>
      <dgm:t>
        <a:bodyPr/>
        <a:lstStyle/>
        <a:p>
          <a:endParaRPr lang="en-US" sz="1100" dirty="0">
            <a:latin typeface="Open Sans"/>
            <a:ea typeface="Calibri"/>
            <a:cs typeface="Calibri"/>
          </a:endParaRPr>
        </a:p>
      </dgm:t>
    </dgm:pt>
    <dgm:pt modelId="{231008CC-1363-4054-9E45-D41DE157DEC9}" type="parTrans" cxnId="{25E6F148-5AFE-480C-9395-FC05F46D1D2B}">
      <dgm:prSet/>
      <dgm:spPr/>
    </dgm:pt>
    <dgm:pt modelId="{0EF42627-EF4D-4B48-8932-4EBD9C498781}" type="sibTrans" cxnId="{25E6F148-5AFE-480C-9395-FC05F46D1D2B}">
      <dgm:prSet/>
      <dgm:spPr/>
    </dgm:pt>
    <dgm:pt modelId="{027F4FF4-7B8C-41E7-9B76-0796C4A1FAED}">
      <dgm:prSet phldr="0"/>
      <dgm:spPr/>
      <dgm:t>
        <a:bodyPr/>
        <a:lstStyle/>
        <a:p>
          <a:r>
            <a:rPr lang="en-US" sz="1500" dirty="0">
              <a:latin typeface="Open Sans"/>
              <a:ea typeface="Calibri"/>
              <a:cs typeface="Calibri"/>
            </a:rPr>
            <a:t>Conclusion</a:t>
          </a:r>
        </a:p>
      </dgm:t>
    </dgm:pt>
    <dgm:pt modelId="{82B11C05-9547-4F92-AAB7-4602E366BADA}" type="parTrans" cxnId="{37B99A35-2EC6-4E79-B986-B79549016D48}">
      <dgm:prSet/>
      <dgm:spPr/>
    </dgm:pt>
    <dgm:pt modelId="{0D27D688-D009-4213-BA22-F9516DCD887E}" type="sibTrans" cxnId="{37B99A35-2EC6-4E79-B986-B79549016D48}">
      <dgm:prSet/>
      <dgm:spPr/>
    </dgm:pt>
    <dgm:pt modelId="{B43C6223-F306-47E9-BC81-C04C7CEB5EFD}">
      <dgm:prSet phldr="0"/>
      <dgm:spPr/>
      <dgm:t>
        <a:bodyPr/>
        <a:lstStyle/>
        <a:p>
          <a:pPr rtl="0"/>
          <a:r>
            <a:rPr lang="en-US" sz="1100" dirty="0">
              <a:latin typeface="Open Sans"/>
              <a:ea typeface="Calibri"/>
              <a:cs typeface="Calibri"/>
            </a:rPr>
            <a:t>Our results support equitable access to SLK transplantation among PLWH</a:t>
          </a:r>
        </a:p>
      </dgm:t>
    </dgm:pt>
    <dgm:pt modelId="{3A5419C0-6FFA-41AA-94CD-A9CE80DDDC8F}" type="parTrans" cxnId="{69B7E74E-4063-4041-BD00-481AD1EF121F}">
      <dgm:prSet/>
      <dgm:spPr/>
    </dgm:pt>
    <dgm:pt modelId="{C1A4CC9E-C9D0-4F56-8AF9-C6D5F4537F5A}" type="sibTrans" cxnId="{69B7E74E-4063-4041-BD00-481AD1EF121F}">
      <dgm:prSet/>
      <dgm:spPr/>
    </dgm:pt>
    <dgm:pt modelId="{5256C41C-7642-4997-8B91-0E3DCE7865F3}">
      <dgm:prSet phldr="0"/>
      <dgm:spPr/>
      <dgm:t>
        <a:bodyPr/>
        <a:lstStyle/>
        <a:p>
          <a:r>
            <a:rPr lang="en-US" sz="2200" dirty="0">
              <a:latin typeface="Open Sans"/>
              <a:ea typeface="Open Sans"/>
              <a:cs typeface="Arial"/>
            </a:rPr>
            <a:t>Limited by small sample</a:t>
          </a:r>
          <a:endParaRPr lang="en-US" dirty="0"/>
        </a:p>
      </dgm:t>
    </dgm:pt>
    <dgm:pt modelId="{FA9D3F1B-B4A4-46AE-853C-97320A195702}" type="parTrans" cxnId="{F2FB8381-EC95-410A-9514-80ADDCA2A250}">
      <dgm:prSet/>
      <dgm:spPr/>
    </dgm:pt>
    <dgm:pt modelId="{706A319E-42C0-4DE9-B9E3-7AFBB4EBFBA8}" type="sibTrans" cxnId="{F2FB8381-EC95-410A-9514-80ADDCA2A250}">
      <dgm:prSet/>
      <dgm:spPr/>
    </dgm:pt>
    <dgm:pt modelId="{69958CE8-6E93-46E3-A971-8F8CBE6FDF6E}" type="pres">
      <dgm:prSet presAssocID="{19E1E99F-F188-6446-90D7-0B137968342E}" presName="Name0" presStyleCnt="0">
        <dgm:presLayoutVars>
          <dgm:dir/>
          <dgm:animLvl val="lvl"/>
          <dgm:resizeHandles val="exact"/>
        </dgm:presLayoutVars>
      </dgm:prSet>
      <dgm:spPr/>
    </dgm:pt>
    <dgm:pt modelId="{32F4D2D9-57D8-4BA9-B4E8-C43B4E81A1FF}" type="pres">
      <dgm:prSet presAssocID="{EAEE4C07-1D7B-1C49-885B-8A8EEC829447}" presName="composite" presStyleCnt="0"/>
      <dgm:spPr/>
    </dgm:pt>
    <dgm:pt modelId="{81FCD85C-E48D-407A-83CE-624D1FDFC63E}" type="pres">
      <dgm:prSet presAssocID="{EAEE4C07-1D7B-1C49-885B-8A8EEC829447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BF8B47DA-DF87-40B5-8258-45BA9817DA91}" type="pres">
      <dgm:prSet presAssocID="{EAEE4C07-1D7B-1C49-885B-8A8EEC829447}" presName="desTx" presStyleLbl="alignAccFollowNode1" presStyleIdx="0" presStyleCnt="3">
        <dgm:presLayoutVars>
          <dgm:bulletEnabled val="1"/>
        </dgm:presLayoutVars>
      </dgm:prSet>
      <dgm:spPr/>
    </dgm:pt>
    <dgm:pt modelId="{7F0E64BB-0BC5-43C0-83CF-BB9F969FCB71}" type="pres">
      <dgm:prSet presAssocID="{BC8649D0-522F-564E-ADFA-3F116C0236F0}" presName="space" presStyleCnt="0"/>
      <dgm:spPr/>
    </dgm:pt>
    <dgm:pt modelId="{0DB46440-39DB-4842-8F65-31364DF3336A}" type="pres">
      <dgm:prSet presAssocID="{8D6F50DE-22BE-C844-8BBA-D7C215F8A6CB}" presName="composite" presStyleCnt="0"/>
      <dgm:spPr/>
    </dgm:pt>
    <dgm:pt modelId="{868B8095-5813-44D4-83F4-7C61887662BA}" type="pres">
      <dgm:prSet presAssocID="{8D6F50DE-22BE-C844-8BBA-D7C215F8A6CB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7D445E33-1CD1-4BE5-97FC-603E82AD66A0}" type="pres">
      <dgm:prSet presAssocID="{8D6F50DE-22BE-C844-8BBA-D7C215F8A6CB}" presName="desTx" presStyleLbl="alignAccFollowNode1" presStyleIdx="1" presStyleCnt="3">
        <dgm:presLayoutVars>
          <dgm:bulletEnabled val="1"/>
        </dgm:presLayoutVars>
      </dgm:prSet>
      <dgm:spPr/>
    </dgm:pt>
    <dgm:pt modelId="{B900F352-6AEB-4423-937A-33F4241A8DE4}" type="pres">
      <dgm:prSet presAssocID="{C8F13243-13F2-4742-BE32-A0421BF3FEFD}" presName="space" presStyleCnt="0"/>
      <dgm:spPr/>
    </dgm:pt>
    <dgm:pt modelId="{ABB7F96D-A2C6-4DD4-A8B0-12D5E2B6215D}" type="pres">
      <dgm:prSet presAssocID="{027F4FF4-7B8C-41E7-9B76-0796C4A1FAED}" presName="composite" presStyleCnt="0"/>
      <dgm:spPr/>
    </dgm:pt>
    <dgm:pt modelId="{D112948B-4B71-457E-B14D-1C8BB0F00960}" type="pres">
      <dgm:prSet presAssocID="{027F4FF4-7B8C-41E7-9B76-0796C4A1FAED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F8EBC136-11C9-4037-B5D9-CB1AA36DDAC7}" type="pres">
      <dgm:prSet presAssocID="{027F4FF4-7B8C-41E7-9B76-0796C4A1FAED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F6FD4505-2ABC-45CA-BE02-8FFE91439711}" type="presOf" srcId="{EAEE4C07-1D7B-1C49-885B-8A8EEC829447}" destId="{81FCD85C-E48D-407A-83CE-624D1FDFC63E}" srcOrd="0" destOrd="0" presId="urn:microsoft.com/office/officeart/2005/8/layout/hList1"/>
    <dgm:cxn modelId="{C673D105-D1C6-41F1-80F0-1CFC906BAC65}" type="presOf" srcId="{8D6F50DE-22BE-C844-8BBA-D7C215F8A6CB}" destId="{868B8095-5813-44D4-83F4-7C61887662BA}" srcOrd="0" destOrd="0" presId="urn:microsoft.com/office/officeart/2005/8/layout/hList1"/>
    <dgm:cxn modelId="{A2630A09-D5AB-4B7B-914C-7E05128C67D3}" type="presOf" srcId="{5256C41C-7642-4997-8B91-0E3DCE7865F3}" destId="{F8EBC136-11C9-4037-B5D9-CB1AA36DDAC7}" srcOrd="0" destOrd="2" presId="urn:microsoft.com/office/officeart/2005/8/layout/hList1"/>
    <dgm:cxn modelId="{99E4CF09-D814-43A0-8C3E-0543853A9FCA}" type="presOf" srcId="{AB50ACAF-6A5C-4336-8B17-3328FB86E33F}" destId="{BF8B47DA-DF87-40B5-8258-45BA9817DA91}" srcOrd="0" destOrd="1" presId="urn:microsoft.com/office/officeart/2005/8/layout/hList1"/>
    <dgm:cxn modelId="{8CA46B0B-0556-45A7-BC46-3FBA1A657EFF}" type="presOf" srcId="{467619DC-D333-43A8-ADCE-BEB32C29281C}" destId="{7D445E33-1CD1-4BE5-97FC-603E82AD66A0}" srcOrd="0" destOrd="2" presId="urn:microsoft.com/office/officeart/2005/8/layout/hList1"/>
    <dgm:cxn modelId="{10422515-8064-4CB4-88AC-5627128A7F8F}" type="presOf" srcId="{D85BD9CE-3784-A444-BD0F-B6A8FC563A13}" destId="{7D445E33-1CD1-4BE5-97FC-603E82AD66A0}" srcOrd="0" destOrd="0" presId="urn:microsoft.com/office/officeart/2005/8/layout/hList1"/>
    <dgm:cxn modelId="{D3EE8815-B02B-4F29-88CD-A8369475D806}" type="presOf" srcId="{027F4FF4-7B8C-41E7-9B76-0796C4A1FAED}" destId="{D112948B-4B71-457E-B14D-1C8BB0F00960}" srcOrd="0" destOrd="0" presId="urn:microsoft.com/office/officeart/2005/8/layout/hList1"/>
    <dgm:cxn modelId="{4BC1A228-06AE-4FFD-BEA8-6097D5B9E09F}" srcId="{8D6F50DE-22BE-C844-8BBA-D7C215F8A6CB}" destId="{E2482AF3-CF4F-40B0-98E6-6C8962111AF5}" srcOrd="1" destOrd="0" parTransId="{8DA8BAFB-D07F-4858-8F13-47EF94D174FE}" sibTransId="{A03DF73A-20C3-47A1-9128-1E76DA3A9688}"/>
    <dgm:cxn modelId="{37B99A35-2EC6-4E79-B986-B79549016D48}" srcId="{19E1E99F-F188-6446-90D7-0B137968342E}" destId="{027F4FF4-7B8C-41E7-9B76-0796C4A1FAED}" srcOrd="2" destOrd="0" parTransId="{82B11C05-9547-4F92-AAB7-4602E366BADA}" sibTransId="{0D27D688-D009-4213-BA22-F9516DCD887E}"/>
    <dgm:cxn modelId="{BC83FC60-B710-4F75-A97B-26F8B33C5423}" type="presOf" srcId="{D530A9D1-224E-E042-819C-844B821C5F68}" destId="{BF8B47DA-DF87-40B5-8258-45BA9817DA91}" srcOrd="0" destOrd="0" presId="urn:microsoft.com/office/officeart/2005/8/layout/hList1"/>
    <dgm:cxn modelId="{03DE9E65-787B-B542-AE79-6BB3EFC08B2A}" srcId="{19E1E99F-F188-6446-90D7-0B137968342E}" destId="{8D6F50DE-22BE-C844-8BBA-D7C215F8A6CB}" srcOrd="1" destOrd="0" parTransId="{822BC52B-514A-F447-B154-3BF4CBDA7BB0}" sibTransId="{C8F13243-13F2-4742-BE32-A0421BF3FEFD}"/>
    <dgm:cxn modelId="{25E6F148-5AFE-480C-9395-FC05F46D1D2B}" srcId="{8D6F50DE-22BE-C844-8BBA-D7C215F8A6CB}" destId="{467619DC-D333-43A8-ADCE-BEB32C29281C}" srcOrd="2" destOrd="0" parTransId="{231008CC-1363-4054-9E45-D41DE157DEC9}" sibTransId="{0EF42627-EF4D-4B48-8932-4EBD9C498781}"/>
    <dgm:cxn modelId="{69B7E74E-4063-4041-BD00-481AD1EF121F}" srcId="{027F4FF4-7B8C-41E7-9B76-0796C4A1FAED}" destId="{B43C6223-F306-47E9-BC81-C04C7CEB5EFD}" srcOrd="0" destOrd="0" parTransId="{3A5419C0-6FFA-41AA-94CD-A9CE80DDDC8F}" sibTransId="{C1A4CC9E-C9D0-4F56-8AF9-C6D5F4537F5A}"/>
    <dgm:cxn modelId="{5441C075-13A4-4AF9-8EB9-07E11EB81022}" srcId="{EAEE4C07-1D7B-1C49-885B-8A8EEC829447}" destId="{AB50ACAF-6A5C-4336-8B17-3328FB86E33F}" srcOrd="1" destOrd="0" parTransId="{4858678B-4757-44CE-84C3-F9D99789C12D}" sibTransId="{047EFCB7-077D-445C-BA01-CE4294D676EE}"/>
    <dgm:cxn modelId="{BCED487E-A8B1-4E46-8342-0B2443EC9438}" type="presOf" srcId="{B43C6223-F306-47E9-BC81-C04C7CEB5EFD}" destId="{F8EBC136-11C9-4037-B5D9-CB1AA36DDAC7}" srcOrd="0" destOrd="0" presId="urn:microsoft.com/office/officeart/2005/8/layout/hList1"/>
    <dgm:cxn modelId="{F2FB8381-EC95-410A-9514-80ADDCA2A250}" srcId="{027F4FF4-7B8C-41E7-9B76-0796C4A1FAED}" destId="{5256C41C-7642-4997-8B91-0E3DCE7865F3}" srcOrd="2" destOrd="0" parTransId="{FA9D3F1B-B4A4-46AE-853C-97320A195702}" sibTransId="{706A319E-42C0-4DE9-B9E3-7AFBB4EBFBA8}"/>
    <dgm:cxn modelId="{B1AE9E81-1428-4A9B-B693-3CFCC441599E}" type="presOf" srcId="{E2482AF3-CF4F-40B0-98E6-6C8962111AF5}" destId="{7D445E33-1CD1-4BE5-97FC-603E82AD66A0}" srcOrd="0" destOrd="1" presId="urn:microsoft.com/office/officeart/2005/8/layout/hList1"/>
    <dgm:cxn modelId="{C90E5B98-64C7-5244-88BB-869F7C862E31}" srcId="{8D6F50DE-22BE-C844-8BBA-D7C215F8A6CB}" destId="{D85BD9CE-3784-A444-BD0F-B6A8FC563A13}" srcOrd="0" destOrd="0" parTransId="{874130D9-872D-B34A-BEDD-25F20B6C79A7}" sibTransId="{B32F9389-4372-4B4D-8ECD-A652908FFEDB}"/>
    <dgm:cxn modelId="{D2C9E6B9-9E16-43FC-A62B-B671EF2FE8F2}" type="presOf" srcId="{1BD13B62-A23A-BE46-913E-FA9B13EDA5D9}" destId="{F8EBC136-11C9-4037-B5D9-CB1AA36DDAC7}" srcOrd="0" destOrd="1" presId="urn:microsoft.com/office/officeart/2005/8/layout/hList1"/>
    <dgm:cxn modelId="{C90321C7-658D-884F-9B1F-EE9F8742C764}" srcId="{027F4FF4-7B8C-41E7-9B76-0796C4A1FAED}" destId="{1BD13B62-A23A-BE46-913E-FA9B13EDA5D9}" srcOrd="1" destOrd="0" parTransId="{5853D97E-BDE8-0E4B-A8E8-E1361E92A422}" sibTransId="{378A76C3-1BE7-AC44-BB96-310C6010FF1E}"/>
    <dgm:cxn modelId="{73D6A4CC-FB83-0148-BD90-E7DD78B17A42}" srcId="{EAEE4C07-1D7B-1C49-885B-8A8EEC829447}" destId="{D530A9D1-224E-E042-819C-844B821C5F68}" srcOrd="0" destOrd="0" parTransId="{DA4DF1DF-9658-0944-B282-5F836536187A}" sibTransId="{8EE7F912-6FB8-8440-BA1D-8E546AE875F3}"/>
    <dgm:cxn modelId="{D8BC50DA-C53B-9B40-A902-CC3C3B886B16}" srcId="{19E1E99F-F188-6446-90D7-0B137968342E}" destId="{EAEE4C07-1D7B-1C49-885B-8A8EEC829447}" srcOrd="0" destOrd="0" parTransId="{67C0E6D5-0B8D-E640-9155-FA9562DC0D2B}" sibTransId="{BC8649D0-522F-564E-ADFA-3F116C0236F0}"/>
    <dgm:cxn modelId="{B2E67EF4-E8E2-4931-B871-204613C4C1F3}" type="presOf" srcId="{19E1E99F-F188-6446-90D7-0B137968342E}" destId="{69958CE8-6E93-46E3-A971-8F8CBE6FDF6E}" srcOrd="0" destOrd="0" presId="urn:microsoft.com/office/officeart/2005/8/layout/hList1"/>
    <dgm:cxn modelId="{A2BE637C-FFFD-446B-A630-05BA9E850B85}" type="presParOf" srcId="{69958CE8-6E93-46E3-A971-8F8CBE6FDF6E}" destId="{32F4D2D9-57D8-4BA9-B4E8-C43B4E81A1FF}" srcOrd="0" destOrd="0" presId="urn:microsoft.com/office/officeart/2005/8/layout/hList1"/>
    <dgm:cxn modelId="{6FA3C478-DF88-4D87-8EDE-198B2593BDEB}" type="presParOf" srcId="{32F4D2D9-57D8-4BA9-B4E8-C43B4E81A1FF}" destId="{81FCD85C-E48D-407A-83CE-624D1FDFC63E}" srcOrd="0" destOrd="0" presId="urn:microsoft.com/office/officeart/2005/8/layout/hList1"/>
    <dgm:cxn modelId="{A60AF384-531D-4D29-966B-1EC8DB5CA3EC}" type="presParOf" srcId="{32F4D2D9-57D8-4BA9-B4E8-C43B4E81A1FF}" destId="{BF8B47DA-DF87-40B5-8258-45BA9817DA91}" srcOrd="1" destOrd="0" presId="urn:microsoft.com/office/officeart/2005/8/layout/hList1"/>
    <dgm:cxn modelId="{D568DC7B-D31F-4842-8537-3FD289B734CB}" type="presParOf" srcId="{69958CE8-6E93-46E3-A971-8F8CBE6FDF6E}" destId="{7F0E64BB-0BC5-43C0-83CF-BB9F969FCB71}" srcOrd="1" destOrd="0" presId="urn:microsoft.com/office/officeart/2005/8/layout/hList1"/>
    <dgm:cxn modelId="{29AB81F2-F07C-4E24-AA5A-F4BE35C5A1C3}" type="presParOf" srcId="{69958CE8-6E93-46E3-A971-8F8CBE6FDF6E}" destId="{0DB46440-39DB-4842-8F65-31364DF3336A}" srcOrd="2" destOrd="0" presId="urn:microsoft.com/office/officeart/2005/8/layout/hList1"/>
    <dgm:cxn modelId="{CF490C10-97FE-491C-964A-5BFAC092A5C3}" type="presParOf" srcId="{0DB46440-39DB-4842-8F65-31364DF3336A}" destId="{868B8095-5813-44D4-83F4-7C61887662BA}" srcOrd="0" destOrd="0" presId="urn:microsoft.com/office/officeart/2005/8/layout/hList1"/>
    <dgm:cxn modelId="{DFABCCC6-8482-4BF3-9F35-A398427075C9}" type="presParOf" srcId="{0DB46440-39DB-4842-8F65-31364DF3336A}" destId="{7D445E33-1CD1-4BE5-97FC-603E82AD66A0}" srcOrd="1" destOrd="0" presId="urn:microsoft.com/office/officeart/2005/8/layout/hList1"/>
    <dgm:cxn modelId="{39C7D7D2-14FE-47F2-9FCA-9DC9B6B9A48F}" type="presParOf" srcId="{69958CE8-6E93-46E3-A971-8F8CBE6FDF6E}" destId="{B900F352-6AEB-4423-937A-33F4241A8DE4}" srcOrd="3" destOrd="0" presId="urn:microsoft.com/office/officeart/2005/8/layout/hList1"/>
    <dgm:cxn modelId="{6FE4504D-0112-442E-9597-20F659BDACBA}" type="presParOf" srcId="{69958CE8-6E93-46E3-A971-8F8CBE6FDF6E}" destId="{ABB7F96D-A2C6-4DD4-A8B0-12D5E2B6215D}" srcOrd="4" destOrd="0" presId="urn:microsoft.com/office/officeart/2005/8/layout/hList1"/>
    <dgm:cxn modelId="{618F6134-064B-457F-BE5D-0A59A4C932BE}" type="presParOf" srcId="{ABB7F96D-A2C6-4DD4-A8B0-12D5E2B6215D}" destId="{D112948B-4B71-457E-B14D-1C8BB0F00960}" srcOrd="0" destOrd="0" presId="urn:microsoft.com/office/officeart/2005/8/layout/hList1"/>
    <dgm:cxn modelId="{2786FB8F-6583-4C7B-8D42-D28CD8B2591B}" type="presParOf" srcId="{ABB7F96D-A2C6-4DD4-A8B0-12D5E2B6215D}" destId="{F8EBC136-11C9-4037-B5D9-CB1AA36DDAC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F276FC-B6A4-4F07-B809-F00750F1354D}">
      <dsp:nvSpPr>
        <dsp:cNvPr id="0" name=""/>
        <dsp:cNvSpPr/>
      </dsp:nvSpPr>
      <dsp:spPr>
        <a:xfrm>
          <a:off x="0" y="495337"/>
          <a:ext cx="6555584" cy="4567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786" tIns="604012" rIns="508786" bIns="206248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Open Sans"/>
              <a:ea typeface="Open Sans"/>
              <a:cs typeface="Open Sans"/>
            </a:rPr>
            <a:t>As people living with HIV (PLWH) live longer, they experience increasing morbidity from end-organ failure </a:t>
          </a:r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b="0" kern="1200" dirty="0">
              <a:latin typeface="Open Sans"/>
              <a:ea typeface="Open Sans"/>
              <a:cs typeface="Open Sans"/>
            </a:rPr>
            <a:t>Simultaneous Liver-Kidney Transplantation data remain limited</a:t>
          </a:r>
        </a:p>
      </dsp:txBody>
      <dsp:txXfrm>
        <a:off x="0" y="495337"/>
        <a:ext cx="6555584" cy="4567500"/>
      </dsp:txXfrm>
    </dsp:sp>
    <dsp:sp modelId="{114CB0D2-4CC3-483C-99DF-A2E8323EF7A8}">
      <dsp:nvSpPr>
        <dsp:cNvPr id="0" name=""/>
        <dsp:cNvSpPr/>
      </dsp:nvSpPr>
      <dsp:spPr>
        <a:xfrm>
          <a:off x="327779" y="67297"/>
          <a:ext cx="4588908" cy="8560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450" tIns="0" rIns="173450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Background</a:t>
          </a:r>
        </a:p>
      </dsp:txBody>
      <dsp:txXfrm>
        <a:off x="369569" y="109087"/>
        <a:ext cx="4505328" cy="772500"/>
      </dsp:txXfrm>
    </dsp:sp>
    <dsp:sp modelId="{1B9A0468-E41B-47E4-AB79-5C7656D7BD43}">
      <dsp:nvSpPr>
        <dsp:cNvPr id="0" name=""/>
        <dsp:cNvSpPr/>
      </dsp:nvSpPr>
      <dsp:spPr>
        <a:xfrm>
          <a:off x="0" y="5647477"/>
          <a:ext cx="6555584" cy="1735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786" tIns="604012" rIns="508786" bIns="206248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Open Sans"/>
              <a:ea typeface="Open Sans"/>
              <a:cs typeface="Open Sans"/>
            </a:rPr>
            <a:t>To evaluate SLK transplant outcomes in PLWH</a:t>
          </a:r>
        </a:p>
      </dsp:txBody>
      <dsp:txXfrm>
        <a:off x="0" y="5647477"/>
        <a:ext cx="6555584" cy="1735650"/>
      </dsp:txXfrm>
    </dsp:sp>
    <dsp:sp modelId="{74C62B58-7C06-4F7D-8272-5FEFFBBABB45}">
      <dsp:nvSpPr>
        <dsp:cNvPr id="0" name=""/>
        <dsp:cNvSpPr/>
      </dsp:nvSpPr>
      <dsp:spPr>
        <a:xfrm>
          <a:off x="327779" y="5219437"/>
          <a:ext cx="4588908" cy="8560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450" tIns="0" rIns="173450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kern="1200" dirty="0">
              <a:latin typeface="Open Sans"/>
              <a:ea typeface="Open Sans"/>
              <a:cs typeface="Open Sans"/>
            </a:rPr>
            <a:t>Objective</a:t>
          </a:r>
          <a:endParaRPr lang="en-US" sz="2900" kern="1200" dirty="0">
            <a:latin typeface="Open Sans"/>
            <a:ea typeface="Open Sans"/>
            <a:cs typeface="Open Sans"/>
          </a:endParaRPr>
        </a:p>
      </dsp:txBody>
      <dsp:txXfrm>
        <a:off x="369569" y="5261227"/>
        <a:ext cx="4505328" cy="77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1BCB50-E00D-2F49-8208-06C01DF1E9A8}">
      <dsp:nvSpPr>
        <dsp:cNvPr id="0" name=""/>
        <dsp:cNvSpPr/>
      </dsp:nvSpPr>
      <dsp:spPr>
        <a:xfrm>
          <a:off x="0" y="594573"/>
          <a:ext cx="6555584" cy="2557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786" tIns="583184" rIns="508786" bIns="199136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>
              <a:latin typeface="Open Sans"/>
              <a:ea typeface="Open Sans"/>
              <a:cs typeface="Open Sans"/>
            </a:rPr>
            <a:t>Utilized the </a:t>
          </a:r>
          <a:r>
            <a:rPr lang="en-US" sz="2800" kern="1200" dirty="0">
              <a:latin typeface="Aptos"/>
              <a:ea typeface="Open Sans"/>
              <a:cs typeface="Open Sans"/>
            </a:rPr>
            <a:t>Spring 2023 version of UNOS </a:t>
          </a:r>
          <a:r>
            <a:rPr lang="en-US" sz="2800" kern="1200" dirty="0">
              <a:latin typeface="Open Sans"/>
              <a:ea typeface="Open Sans"/>
              <a:cs typeface="Open Sans"/>
            </a:rPr>
            <a:t>SRTR data to identify patients with and without HIV who received a SLK transplant</a:t>
          </a:r>
          <a:endParaRPr lang="en-US" sz="2800" kern="1200" dirty="0"/>
        </a:p>
      </dsp:txBody>
      <dsp:txXfrm>
        <a:off x="0" y="594573"/>
        <a:ext cx="6555584" cy="2557800"/>
      </dsp:txXfrm>
    </dsp:sp>
    <dsp:sp modelId="{A3C9DBD9-058C-9F49-B666-D88FC00C6136}">
      <dsp:nvSpPr>
        <dsp:cNvPr id="0" name=""/>
        <dsp:cNvSpPr/>
      </dsp:nvSpPr>
      <dsp:spPr>
        <a:xfrm>
          <a:off x="327779" y="249679"/>
          <a:ext cx="4588908" cy="826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450" tIns="0" rIns="173450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Open Sans"/>
              <a:ea typeface="Open Sans"/>
              <a:cs typeface="Open Sans"/>
            </a:rPr>
            <a:t>Data: </a:t>
          </a:r>
        </a:p>
      </dsp:txBody>
      <dsp:txXfrm>
        <a:off x="368128" y="290028"/>
        <a:ext cx="4508210" cy="745862"/>
      </dsp:txXfrm>
    </dsp:sp>
    <dsp:sp modelId="{28AF8270-F8DC-E442-9390-6E030DACB241}">
      <dsp:nvSpPr>
        <dsp:cNvPr id="0" name=""/>
        <dsp:cNvSpPr/>
      </dsp:nvSpPr>
      <dsp:spPr>
        <a:xfrm>
          <a:off x="0" y="3785239"/>
          <a:ext cx="6555584" cy="793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786" tIns="583184" rIns="508786" bIns="199136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>
              <a:latin typeface="Open Sans"/>
              <a:ea typeface="Open Sans"/>
              <a:cs typeface="Open Sans"/>
            </a:rPr>
            <a:t>Data analysis was performed using R Version </a:t>
          </a:r>
          <a:r>
            <a:rPr lang="en-US" sz="2800" kern="1200" dirty="0"/>
            <a:t>2025.09.0+387</a:t>
          </a:r>
          <a:r>
            <a:rPr lang="en-US" sz="2800" kern="1200" dirty="0">
              <a:latin typeface="Arial"/>
              <a:cs typeface="Arial"/>
            </a:rPr>
            <a:t>, Vienna, Austria</a:t>
          </a:r>
          <a:endParaRPr lang="en-US" sz="2800" kern="1200" dirty="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>
              <a:latin typeface="Open Sans"/>
              <a:ea typeface="Open Sans"/>
              <a:cs typeface="Open Sans"/>
            </a:rPr>
            <a:t>1:5 Propensity score matching was performed, based on donor characteristics, </a:t>
          </a:r>
          <a:r>
            <a:rPr lang="en-US" sz="2800" kern="1200" dirty="0">
              <a:latin typeface="Open Sans"/>
              <a:ea typeface="Open Sans"/>
              <a:cs typeface="Times New Roman"/>
            </a:rPr>
            <a:t>age, gender, MELD score, hepatitis C status, transplant indication, DAA era (pre- and post- 2014), and transplant year</a:t>
          </a:r>
          <a:endParaRPr lang="en-US" sz="2800" kern="1200" dirty="0">
            <a:latin typeface="Open Sans"/>
            <a:ea typeface="Open Sans"/>
            <a:cs typeface="Open Sans" panose="020B0606030504020204" pitchFamily="34" charset="0"/>
          </a:endParaRP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>
              <a:latin typeface="Open Sans"/>
              <a:ea typeface="Open Sans"/>
              <a:cs typeface="Times New Roman"/>
            </a:rPr>
            <a:t>Used Kaplan-Meier methods with log-rank testing and Cox proportional hazards regression, with analyses conducted separately by transplant era</a:t>
          </a:r>
        </a:p>
      </dsp:txBody>
      <dsp:txXfrm>
        <a:off x="0" y="3785239"/>
        <a:ext cx="6555584" cy="7938000"/>
      </dsp:txXfrm>
    </dsp:sp>
    <dsp:sp modelId="{C2279462-FB7B-9849-8399-68E261B91FAB}">
      <dsp:nvSpPr>
        <dsp:cNvPr id="0" name=""/>
        <dsp:cNvSpPr/>
      </dsp:nvSpPr>
      <dsp:spPr>
        <a:xfrm>
          <a:off x="327779" y="3371959"/>
          <a:ext cx="4588908" cy="826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450" tIns="0" rIns="173450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Open Sans"/>
              <a:ea typeface="Open Sans"/>
              <a:cs typeface="Open Sans"/>
            </a:rPr>
            <a:t>Analysis:</a:t>
          </a:r>
        </a:p>
      </dsp:txBody>
      <dsp:txXfrm>
        <a:off x="368128" y="3412308"/>
        <a:ext cx="4508210" cy="745862"/>
      </dsp:txXfrm>
    </dsp:sp>
    <dsp:sp modelId="{53320476-F9B4-6446-B75F-DEE8C6BCB1EA}">
      <dsp:nvSpPr>
        <dsp:cNvPr id="0" name=""/>
        <dsp:cNvSpPr/>
      </dsp:nvSpPr>
      <dsp:spPr>
        <a:xfrm>
          <a:off x="0" y="12287719"/>
          <a:ext cx="6555584" cy="2205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786" tIns="583184" rIns="508786" bIns="199136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>
              <a:latin typeface="Open Sans"/>
              <a:ea typeface="Open Sans"/>
              <a:cs typeface="Open Sans"/>
            </a:rPr>
            <a:t>Primary: Overall mortality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>
              <a:latin typeface="Open Sans"/>
              <a:ea typeface="Open Sans"/>
              <a:cs typeface="Open Sans"/>
            </a:rPr>
            <a:t>Secondary: Liver and Kidney Death-Censored Graft Failure</a:t>
          </a:r>
        </a:p>
      </dsp:txBody>
      <dsp:txXfrm>
        <a:off x="0" y="12287719"/>
        <a:ext cx="6555584" cy="2205000"/>
      </dsp:txXfrm>
    </dsp:sp>
    <dsp:sp modelId="{AE52C11E-7151-254E-B071-C30E8755B526}">
      <dsp:nvSpPr>
        <dsp:cNvPr id="0" name=""/>
        <dsp:cNvSpPr/>
      </dsp:nvSpPr>
      <dsp:spPr>
        <a:xfrm>
          <a:off x="327779" y="11874439"/>
          <a:ext cx="4588908" cy="826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450" tIns="0" rIns="173450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Open Sans"/>
              <a:ea typeface="Open Sans"/>
              <a:cs typeface="Open Sans"/>
            </a:rPr>
            <a:t>Outcomes of interest:</a:t>
          </a:r>
        </a:p>
      </dsp:txBody>
      <dsp:txXfrm>
        <a:off x="368128" y="11914788"/>
        <a:ext cx="4508210" cy="7458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FCD85C-E48D-407A-83CE-624D1FDFC63E}">
      <dsp:nvSpPr>
        <dsp:cNvPr id="0" name=""/>
        <dsp:cNvSpPr/>
      </dsp:nvSpPr>
      <dsp:spPr>
        <a:xfrm>
          <a:off x="8316" y="258146"/>
          <a:ext cx="8108550" cy="9792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400" kern="1200" dirty="0">
              <a:latin typeface="Open Sans"/>
              <a:ea typeface="Open Sans"/>
              <a:cs typeface="Arial"/>
            </a:rPr>
            <a:t>Overall Mortality </a:t>
          </a:r>
          <a:endParaRPr lang="en-US" sz="3400" kern="1200" dirty="0">
            <a:latin typeface="Open Sans"/>
            <a:ea typeface="Open Sans"/>
          </a:endParaRPr>
        </a:p>
      </dsp:txBody>
      <dsp:txXfrm>
        <a:off x="8316" y="258146"/>
        <a:ext cx="8108550" cy="979200"/>
      </dsp:txXfrm>
    </dsp:sp>
    <dsp:sp modelId="{BF8B47DA-DF87-40B5-8258-45BA9817DA91}">
      <dsp:nvSpPr>
        <dsp:cNvPr id="0" name=""/>
        <dsp:cNvSpPr/>
      </dsp:nvSpPr>
      <dsp:spPr>
        <a:xfrm>
          <a:off x="8316" y="1237346"/>
          <a:ext cx="8108550" cy="3368629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>
              <a:latin typeface="Open Sans"/>
              <a:ea typeface="Open Sans"/>
              <a:cs typeface="Arial"/>
            </a:rPr>
            <a:t>No significant difference in mortality between recipients with vs. without HIV</a:t>
          </a:r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>
              <a:latin typeface="Open Sans"/>
              <a:ea typeface="Open Sans"/>
              <a:cs typeface="Arial"/>
            </a:rPr>
            <a:t>Marginal increase in mortality among PLWH driven by Pre-DAA era </a:t>
          </a:r>
          <a:endParaRPr lang="en-US" sz="3400" kern="1200" dirty="0">
            <a:latin typeface="Open Sans"/>
            <a:ea typeface="Open Sans"/>
          </a:endParaRPr>
        </a:p>
      </dsp:txBody>
      <dsp:txXfrm>
        <a:off x="8316" y="1237346"/>
        <a:ext cx="8108550" cy="3368629"/>
      </dsp:txXfrm>
    </dsp:sp>
    <dsp:sp modelId="{868B8095-5813-44D4-83F4-7C61887662BA}">
      <dsp:nvSpPr>
        <dsp:cNvPr id="0" name=""/>
        <dsp:cNvSpPr/>
      </dsp:nvSpPr>
      <dsp:spPr>
        <a:xfrm>
          <a:off x="9252063" y="258146"/>
          <a:ext cx="8108550" cy="9792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>
              <a:latin typeface="Open Sans"/>
              <a:ea typeface="Open Sans"/>
              <a:cs typeface="Arial"/>
            </a:rPr>
            <a:t>Graft Failure</a:t>
          </a:r>
          <a:endParaRPr lang="en-US" sz="3400" kern="1200" dirty="0">
            <a:latin typeface="Open Sans"/>
            <a:ea typeface="Open Sans"/>
          </a:endParaRPr>
        </a:p>
      </dsp:txBody>
      <dsp:txXfrm>
        <a:off x="9252063" y="258146"/>
        <a:ext cx="8108550" cy="979200"/>
      </dsp:txXfrm>
    </dsp:sp>
    <dsp:sp modelId="{7D445E33-1CD1-4BE5-97FC-603E82AD66A0}">
      <dsp:nvSpPr>
        <dsp:cNvPr id="0" name=""/>
        <dsp:cNvSpPr/>
      </dsp:nvSpPr>
      <dsp:spPr>
        <a:xfrm>
          <a:off x="9252063" y="1237346"/>
          <a:ext cx="8108550" cy="3368629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>
              <a:latin typeface="Open Sans"/>
              <a:ea typeface="Calibri"/>
              <a:cs typeface="Calibri"/>
            </a:rPr>
            <a:t>Kidney graft outcomes comparable by HIV status across eras</a:t>
          </a:r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>
              <a:latin typeface="Open Sans"/>
              <a:ea typeface="Calibri"/>
              <a:cs typeface="Calibri"/>
            </a:rPr>
            <a:t>Liver graft failure events were uncommon</a:t>
          </a:r>
          <a:endParaRPr lang="en-US" sz="3400" kern="1200" dirty="0">
            <a:latin typeface="Open Sans"/>
            <a:ea typeface="Open Sans"/>
          </a:endParaRP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400" kern="1200" dirty="0">
            <a:latin typeface="Open Sans"/>
            <a:ea typeface="Calibri"/>
            <a:cs typeface="Calibri"/>
          </a:endParaRPr>
        </a:p>
      </dsp:txBody>
      <dsp:txXfrm>
        <a:off x="9252063" y="1237346"/>
        <a:ext cx="8108550" cy="3368629"/>
      </dsp:txXfrm>
    </dsp:sp>
    <dsp:sp modelId="{D112948B-4B71-457E-B14D-1C8BB0F00960}">
      <dsp:nvSpPr>
        <dsp:cNvPr id="0" name=""/>
        <dsp:cNvSpPr/>
      </dsp:nvSpPr>
      <dsp:spPr>
        <a:xfrm>
          <a:off x="18495810" y="258146"/>
          <a:ext cx="8108550" cy="9792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>
              <a:latin typeface="Open Sans"/>
              <a:ea typeface="Calibri"/>
              <a:cs typeface="Calibri"/>
            </a:rPr>
            <a:t>Conclusion</a:t>
          </a:r>
        </a:p>
      </dsp:txBody>
      <dsp:txXfrm>
        <a:off x="18495810" y="258146"/>
        <a:ext cx="8108550" cy="979200"/>
      </dsp:txXfrm>
    </dsp:sp>
    <dsp:sp modelId="{F8EBC136-11C9-4037-B5D9-CB1AA36DDAC7}">
      <dsp:nvSpPr>
        <dsp:cNvPr id="0" name=""/>
        <dsp:cNvSpPr/>
      </dsp:nvSpPr>
      <dsp:spPr>
        <a:xfrm>
          <a:off x="18495810" y="1237346"/>
          <a:ext cx="8108550" cy="3368629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>
              <a:latin typeface="Open Sans"/>
              <a:ea typeface="Calibri"/>
              <a:cs typeface="Calibri"/>
            </a:rPr>
            <a:t>Our results support equitable access to SLK transplantation among PLWH</a:t>
          </a:r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>
              <a:latin typeface="Open Sans"/>
              <a:ea typeface="Open Sans"/>
              <a:cs typeface="Arial"/>
            </a:rPr>
            <a:t>Future research will compare outcomes to liver-only recipients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>
              <a:latin typeface="Open Sans"/>
              <a:ea typeface="Open Sans"/>
              <a:cs typeface="Arial"/>
            </a:rPr>
            <a:t>Limited by small sample</a:t>
          </a:r>
          <a:endParaRPr lang="en-US" sz="3400" kern="1200" dirty="0"/>
        </a:p>
      </dsp:txBody>
      <dsp:txXfrm>
        <a:off x="18495810" y="1237346"/>
        <a:ext cx="8108550" cy="33686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5" y="10226675"/>
            <a:ext cx="37306250" cy="7054850"/>
          </a:xfrm>
        </p:spPr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4" y="18653125"/>
            <a:ext cx="30724475" cy="8413750"/>
          </a:xfrm>
        </p:spPr>
        <p:txBody>
          <a:bodyPr/>
          <a:lstStyle>
            <a:defPPr>
              <a:defRPr kern="1200"/>
            </a:defPPr>
            <a:lvl1pPr marL="0" indent="0" algn="ctr">
              <a:buNone/>
              <a:defRPr/>
            </a:lvl1pPr>
            <a:lvl2pPr marL="391866" indent="0" algn="ctr">
              <a:buNone/>
              <a:defRPr/>
            </a:lvl2pPr>
            <a:lvl3pPr marL="783732" indent="0" algn="ctr">
              <a:buNone/>
              <a:defRPr/>
            </a:lvl3pPr>
            <a:lvl4pPr marL="1175598" indent="0" algn="ctr">
              <a:buNone/>
              <a:defRPr/>
            </a:lvl4pPr>
            <a:lvl5pPr marL="1567464" indent="0" algn="ctr">
              <a:buNone/>
              <a:defRPr/>
            </a:lvl5pPr>
            <a:lvl6pPr marL="1959331" indent="0" algn="ctr">
              <a:buNone/>
              <a:defRPr/>
            </a:lvl6pPr>
            <a:lvl7pPr marL="2351197" indent="0" algn="ctr">
              <a:buNone/>
              <a:defRPr/>
            </a:lvl7pPr>
            <a:lvl8pPr marL="2743063" indent="0" algn="ctr">
              <a:buNone/>
              <a:defRPr/>
            </a:lvl8pPr>
            <a:lvl9pPr marL="3134929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832F7583-1F2E-4A0D-89A2-8757FB6C046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810790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49CBABAE-C7B7-4F8E-A01D-1845599FDD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6611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3025" y="1319213"/>
            <a:ext cx="9874250" cy="28087638"/>
          </a:xfrm>
        </p:spPr>
        <p:txBody>
          <a:bodyPr vert="eaVert"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5514" y="1319213"/>
            <a:ext cx="29475112" cy="28087638"/>
          </a:xfrm>
        </p:spPr>
        <p:txBody>
          <a:bodyPr vert="eaVert"/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EF7E91C4-4AF7-40C1-B437-FA58F4C898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47804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E7C20414-372A-41A8-9C7E-815AA41B1C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5789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1153440"/>
            <a:ext cx="37307838" cy="6537325"/>
          </a:xfrm>
        </p:spPr>
        <p:txBody>
          <a:bodyPr anchor="t"/>
          <a:lstStyle>
            <a:defPPr>
              <a:defRPr kern="1200"/>
            </a:defPPr>
            <a:lvl1pPr algn="l">
              <a:defRPr sz="3428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3952538"/>
            <a:ext cx="37307838" cy="7200900"/>
          </a:xfrm>
        </p:spPr>
        <p:txBody>
          <a:bodyPr anchor="b"/>
          <a:lstStyle>
            <a:defPPr>
              <a:defRPr kern="1200"/>
            </a:defPPr>
            <a:lvl1pPr marL="0" indent="0">
              <a:buNone/>
              <a:defRPr sz="1714"/>
            </a:lvl1pPr>
            <a:lvl2pPr marL="391866" indent="0">
              <a:buNone/>
              <a:defRPr sz="1543"/>
            </a:lvl2pPr>
            <a:lvl3pPr marL="783732" indent="0">
              <a:buNone/>
              <a:defRPr sz="1371"/>
            </a:lvl3pPr>
            <a:lvl4pPr marL="1175598" indent="0">
              <a:buNone/>
              <a:defRPr sz="1200"/>
            </a:lvl4pPr>
            <a:lvl5pPr marL="1567464" indent="0">
              <a:buNone/>
              <a:defRPr sz="1200"/>
            </a:lvl5pPr>
            <a:lvl6pPr marL="1959331" indent="0">
              <a:buNone/>
              <a:defRPr sz="1200"/>
            </a:lvl6pPr>
            <a:lvl7pPr marL="2351197" indent="0">
              <a:buNone/>
              <a:defRPr sz="1200"/>
            </a:lvl7pPr>
            <a:lvl8pPr marL="2743063" indent="0">
              <a:buNone/>
              <a:defRPr sz="1200"/>
            </a:lvl8pPr>
            <a:lvl9pPr marL="3134929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0F90D1AA-2AB5-4265-A84E-A08A77402E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77896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5513" y="7681913"/>
            <a:ext cx="19673888" cy="21724938"/>
          </a:xfrm>
        </p:spPr>
        <p:txBody>
          <a:bodyPr/>
          <a:lstStyle>
            <a:defPPr>
              <a:defRPr kern="1200"/>
            </a:defPPr>
            <a:lvl1pPr>
              <a:defRPr sz="2400"/>
            </a:lvl1pPr>
            <a:lvl2pPr>
              <a:defRPr sz="2057"/>
            </a:lvl2pPr>
            <a:lvl3pPr>
              <a:defRPr sz="1714"/>
            </a:lvl3pPr>
            <a:lvl4pPr>
              <a:defRPr sz="1543"/>
            </a:lvl4pPr>
            <a:lvl5pPr>
              <a:defRPr sz="1543"/>
            </a:lvl5pPr>
            <a:lvl6pPr>
              <a:defRPr sz="1543"/>
            </a:lvl6pPr>
            <a:lvl7pPr>
              <a:defRPr sz="1543"/>
            </a:lvl7pPr>
            <a:lvl8pPr>
              <a:defRPr sz="1543"/>
            </a:lvl8pPr>
            <a:lvl9pPr>
              <a:defRPr sz="154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1" y="7681913"/>
            <a:ext cx="19675475" cy="21724938"/>
          </a:xfrm>
        </p:spPr>
        <p:txBody>
          <a:bodyPr/>
          <a:lstStyle>
            <a:defPPr>
              <a:defRPr kern="1200"/>
            </a:defPPr>
            <a:lvl1pPr>
              <a:defRPr sz="2400"/>
            </a:lvl1pPr>
            <a:lvl2pPr>
              <a:defRPr sz="2057"/>
            </a:lvl2pPr>
            <a:lvl3pPr>
              <a:defRPr sz="1714"/>
            </a:lvl3pPr>
            <a:lvl4pPr>
              <a:defRPr sz="1543"/>
            </a:lvl4pPr>
            <a:lvl5pPr>
              <a:defRPr sz="1543"/>
            </a:lvl5pPr>
            <a:lvl6pPr>
              <a:defRPr sz="1543"/>
            </a:lvl6pPr>
            <a:lvl7pPr>
              <a:defRPr sz="1543"/>
            </a:lvl7pPr>
            <a:lvl8pPr>
              <a:defRPr sz="1543"/>
            </a:lvl8pPr>
            <a:lvl9pPr>
              <a:defRPr sz="154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2107C36F-0099-4FE0-ACAF-B1039AAFBC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0323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7625"/>
            <a:ext cx="39503350" cy="5486400"/>
          </a:xfrm>
        </p:spPr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5" y="7369177"/>
            <a:ext cx="19392900" cy="3070225"/>
          </a:xfrm>
        </p:spPr>
        <p:txBody>
          <a:bodyPr anchor="b"/>
          <a:lstStyle>
            <a:defPPr>
              <a:defRPr kern="1200"/>
            </a:defPPr>
            <a:lvl1pPr marL="0" indent="0">
              <a:buNone/>
              <a:defRPr sz="2057" b="1"/>
            </a:lvl1pPr>
            <a:lvl2pPr marL="391866" indent="0">
              <a:buNone/>
              <a:defRPr sz="1714" b="1"/>
            </a:lvl2pPr>
            <a:lvl3pPr marL="783732" indent="0">
              <a:buNone/>
              <a:defRPr sz="1543" b="1"/>
            </a:lvl3pPr>
            <a:lvl4pPr marL="1175598" indent="0">
              <a:buNone/>
              <a:defRPr sz="1371" b="1"/>
            </a:lvl4pPr>
            <a:lvl5pPr marL="1567464" indent="0">
              <a:buNone/>
              <a:defRPr sz="1371" b="1"/>
            </a:lvl5pPr>
            <a:lvl6pPr marL="1959331" indent="0">
              <a:buNone/>
              <a:defRPr sz="1371" b="1"/>
            </a:lvl6pPr>
            <a:lvl7pPr marL="2351197" indent="0">
              <a:buNone/>
              <a:defRPr sz="1371" b="1"/>
            </a:lvl7pPr>
            <a:lvl8pPr marL="2743063" indent="0">
              <a:buNone/>
              <a:defRPr sz="1371" b="1"/>
            </a:lvl8pPr>
            <a:lvl9pPr marL="3134929" indent="0">
              <a:buNone/>
              <a:defRPr sz="13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5" y="10439400"/>
            <a:ext cx="19392900" cy="18965862"/>
          </a:xfrm>
        </p:spPr>
        <p:txBody>
          <a:bodyPr/>
          <a:lstStyle>
            <a:defPPr>
              <a:defRPr kern="1200"/>
            </a:defPPr>
            <a:lvl1pPr>
              <a:defRPr sz="2057"/>
            </a:lvl1pPr>
            <a:lvl2pPr>
              <a:defRPr sz="1714"/>
            </a:lvl2pPr>
            <a:lvl3pPr>
              <a:defRPr sz="1543"/>
            </a:lvl3pPr>
            <a:lvl4pPr>
              <a:defRPr sz="1371"/>
            </a:lvl4pPr>
            <a:lvl5pPr>
              <a:defRPr sz="1371"/>
            </a:lvl5pPr>
            <a:lvl6pPr>
              <a:defRPr sz="1371"/>
            </a:lvl6pPr>
            <a:lvl7pPr>
              <a:defRPr sz="1371"/>
            </a:lvl7pPr>
            <a:lvl8pPr>
              <a:defRPr sz="1371"/>
            </a:lvl8pPr>
            <a:lvl9pPr>
              <a:defRPr sz="137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38" y="7369177"/>
            <a:ext cx="19400838" cy="3070225"/>
          </a:xfrm>
        </p:spPr>
        <p:txBody>
          <a:bodyPr anchor="b"/>
          <a:lstStyle>
            <a:defPPr>
              <a:defRPr kern="1200"/>
            </a:defPPr>
            <a:lvl1pPr marL="0" indent="0">
              <a:buNone/>
              <a:defRPr sz="2057" b="1"/>
            </a:lvl1pPr>
            <a:lvl2pPr marL="391866" indent="0">
              <a:buNone/>
              <a:defRPr sz="1714" b="1"/>
            </a:lvl2pPr>
            <a:lvl3pPr marL="783732" indent="0">
              <a:buNone/>
              <a:defRPr sz="1543" b="1"/>
            </a:lvl3pPr>
            <a:lvl4pPr marL="1175598" indent="0">
              <a:buNone/>
              <a:defRPr sz="1371" b="1"/>
            </a:lvl4pPr>
            <a:lvl5pPr marL="1567464" indent="0">
              <a:buNone/>
              <a:defRPr sz="1371" b="1"/>
            </a:lvl5pPr>
            <a:lvl6pPr marL="1959331" indent="0">
              <a:buNone/>
              <a:defRPr sz="1371" b="1"/>
            </a:lvl6pPr>
            <a:lvl7pPr marL="2351197" indent="0">
              <a:buNone/>
              <a:defRPr sz="1371" b="1"/>
            </a:lvl7pPr>
            <a:lvl8pPr marL="2743063" indent="0">
              <a:buNone/>
              <a:defRPr sz="1371" b="1"/>
            </a:lvl8pPr>
            <a:lvl9pPr marL="3134929" indent="0">
              <a:buNone/>
              <a:defRPr sz="13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38" y="10439400"/>
            <a:ext cx="19400838" cy="18965862"/>
          </a:xfrm>
        </p:spPr>
        <p:txBody>
          <a:bodyPr/>
          <a:lstStyle>
            <a:defPPr>
              <a:defRPr kern="1200"/>
            </a:defPPr>
            <a:lvl1pPr>
              <a:defRPr sz="2057"/>
            </a:lvl1pPr>
            <a:lvl2pPr>
              <a:defRPr sz="1714"/>
            </a:lvl2pPr>
            <a:lvl3pPr>
              <a:defRPr sz="1543"/>
            </a:lvl3pPr>
            <a:lvl4pPr>
              <a:defRPr sz="1371"/>
            </a:lvl4pPr>
            <a:lvl5pPr>
              <a:defRPr sz="1371"/>
            </a:lvl5pPr>
            <a:lvl6pPr>
              <a:defRPr sz="1371"/>
            </a:lvl6pPr>
            <a:lvl7pPr>
              <a:defRPr sz="1371"/>
            </a:lvl7pPr>
            <a:lvl8pPr>
              <a:defRPr sz="1371"/>
            </a:lvl8pPr>
            <a:lvl9pPr>
              <a:defRPr sz="137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30135CE0-8D06-4438-94EA-8ECC994DF4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50584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02464342-44A8-4BF0-82F7-BEF55BE6F5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3017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C58F61E3-F1B1-4C93-8E0B-A94AC7364D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8903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1275"/>
            <a:ext cx="14439900" cy="5576888"/>
          </a:xfrm>
        </p:spPr>
        <p:txBody>
          <a:bodyPr anchor="b"/>
          <a:lstStyle>
            <a:defPPr>
              <a:defRPr kern="1200"/>
            </a:defPPr>
            <a:lvl1pPr algn="l">
              <a:defRPr sz="171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5" y="1311275"/>
            <a:ext cx="24536400" cy="28093988"/>
          </a:xfrm>
        </p:spPr>
        <p:txBody>
          <a:bodyPr/>
          <a:lstStyle>
            <a:defPPr>
              <a:defRPr kern="1200"/>
            </a:defPPr>
            <a:lvl1pPr>
              <a:defRPr sz="2743"/>
            </a:lvl1pPr>
            <a:lvl2pPr>
              <a:defRPr sz="2400"/>
            </a:lvl2pPr>
            <a:lvl3pPr>
              <a:defRPr sz="2057"/>
            </a:lvl3pPr>
            <a:lvl4pPr>
              <a:defRPr sz="1714"/>
            </a:lvl4pPr>
            <a:lvl5pPr>
              <a:defRPr sz="1714"/>
            </a:lvl5pPr>
            <a:lvl6pPr>
              <a:defRPr sz="1714"/>
            </a:lvl6pPr>
            <a:lvl7pPr>
              <a:defRPr sz="1714"/>
            </a:lvl7pPr>
            <a:lvl8pPr>
              <a:defRPr sz="1714"/>
            </a:lvl8pPr>
            <a:lvl9pPr>
              <a:defRPr sz="171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5" y="6888163"/>
            <a:ext cx="14439900" cy="22517100"/>
          </a:xfrm>
        </p:spPr>
        <p:txBody>
          <a:bodyPr/>
          <a:lstStyle>
            <a:defPPr>
              <a:defRPr kern="1200"/>
            </a:defPPr>
            <a:lvl1pPr marL="0" indent="0">
              <a:buNone/>
              <a:defRPr sz="1200"/>
            </a:lvl1pPr>
            <a:lvl2pPr marL="391866" indent="0">
              <a:buNone/>
              <a:defRPr sz="1029"/>
            </a:lvl2pPr>
            <a:lvl3pPr marL="783732" indent="0">
              <a:buNone/>
              <a:defRPr sz="857"/>
            </a:lvl3pPr>
            <a:lvl4pPr marL="1175598" indent="0">
              <a:buNone/>
              <a:defRPr sz="771"/>
            </a:lvl4pPr>
            <a:lvl5pPr marL="1567464" indent="0">
              <a:buNone/>
              <a:defRPr sz="771"/>
            </a:lvl5pPr>
            <a:lvl6pPr marL="1959331" indent="0">
              <a:buNone/>
              <a:defRPr sz="771"/>
            </a:lvl6pPr>
            <a:lvl7pPr marL="2351197" indent="0">
              <a:buNone/>
              <a:defRPr sz="771"/>
            </a:lvl7pPr>
            <a:lvl8pPr marL="2743063" indent="0">
              <a:buNone/>
              <a:defRPr sz="771"/>
            </a:lvl8pPr>
            <a:lvl9pPr marL="3134929" indent="0">
              <a:buNone/>
              <a:defRPr sz="77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C0F6AF16-7A4E-4CCF-8238-DA2023A0ED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927433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3" y="23042564"/>
            <a:ext cx="26335038" cy="2720975"/>
          </a:xfrm>
        </p:spPr>
        <p:txBody>
          <a:bodyPr anchor="b"/>
          <a:lstStyle>
            <a:defPPr>
              <a:defRPr kern="1200"/>
            </a:defPPr>
            <a:lvl1pPr algn="l">
              <a:defRPr sz="171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3" y="2941638"/>
            <a:ext cx="26335038" cy="19750088"/>
          </a:xfrm>
        </p:spPr>
        <p:txBody>
          <a:bodyPr/>
          <a:lstStyle>
            <a:defPPr>
              <a:defRPr kern="1200"/>
            </a:defPPr>
            <a:lvl1pPr marL="0" indent="0">
              <a:buNone/>
              <a:defRPr sz="2743"/>
            </a:lvl1pPr>
            <a:lvl2pPr marL="391866" indent="0">
              <a:buNone/>
              <a:defRPr sz="2400"/>
            </a:lvl2pPr>
            <a:lvl3pPr marL="783732" indent="0">
              <a:buNone/>
              <a:defRPr sz="2057"/>
            </a:lvl3pPr>
            <a:lvl4pPr marL="1175598" indent="0">
              <a:buNone/>
              <a:defRPr sz="1714"/>
            </a:lvl4pPr>
            <a:lvl5pPr marL="1567464" indent="0">
              <a:buNone/>
              <a:defRPr sz="1714"/>
            </a:lvl5pPr>
            <a:lvl6pPr marL="1959331" indent="0">
              <a:buNone/>
              <a:defRPr sz="1714"/>
            </a:lvl6pPr>
            <a:lvl7pPr marL="2351197" indent="0">
              <a:buNone/>
              <a:defRPr sz="1714"/>
            </a:lvl7pPr>
            <a:lvl8pPr marL="2743063" indent="0">
              <a:buNone/>
              <a:defRPr sz="1714"/>
            </a:lvl8pPr>
            <a:lvl9pPr marL="3134929" indent="0">
              <a:buNone/>
              <a:defRPr sz="1714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3" y="25763540"/>
            <a:ext cx="26335038" cy="3862387"/>
          </a:xfrm>
        </p:spPr>
        <p:txBody>
          <a:bodyPr/>
          <a:lstStyle>
            <a:defPPr>
              <a:defRPr kern="1200"/>
            </a:defPPr>
            <a:lvl1pPr marL="0" indent="0">
              <a:buNone/>
              <a:defRPr sz="1200"/>
            </a:lvl1pPr>
            <a:lvl2pPr marL="391866" indent="0">
              <a:buNone/>
              <a:defRPr sz="1029"/>
            </a:lvl2pPr>
            <a:lvl3pPr marL="783732" indent="0">
              <a:buNone/>
              <a:defRPr sz="857"/>
            </a:lvl3pPr>
            <a:lvl4pPr marL="1175598" indent="0">
              <a:buNone/>
              <a:defRPr sz="771"/>
            </a:lvl4pPr>
            <a:lvl5pPr marL="1567464" indent="0">
              <a:buNone/>
              <a:defRPr sz="771"/>
            </a:lvl5pPr>
            <a:lvl6pPr marL="1959331" indent="0">
              <a:buNone/>
              <a:defRPr sz="771"/>
            </a:lvl6pPr>
            <a:lvl7pPr marL="2351197" indent="0">
              <a:buNone/>
              <a:defRPr sz="771"/>
            </a:lvl7pPr>
            <a:lvl8pPr marL="2743063" indent="0">
              <a:buNone/>
              <a:defRPr sz="771"/>
            </a:lvl8pPr>
            <a:lvl9pPr marL="3134929" indent="0">
              <a:buNone/>
              <a:defRPr sz="77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56C9C478-6178-4E05-8724-034EA27743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20334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5514" y="1319213"/>
            <a:ext cx="39501762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ctr" anchorCtr="0" compatLnSpc="1">
            <a:prstTxWarp prst="textNoShape">
              <a:avLst/>
            </a:prstTxWarp>
          </a:bodyPr>
          <a:lstStyle>
            <a:defPPr>
              <a:defRPr kern="1200"/>
            </a:def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5514" y="7681913"/>
            <a:ext cx="39501762" cy="21724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5514" y="29978350"/>
            <a:ext cx="10240962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defTabSz="4031595">
              <a:defRPr sz="6171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7113" y="29978350"/>
            <a:ext cx="13898562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ctr" defTabSz="4031595">
              <a:defRPr sz="6171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6313" y="29978350"/>
            <a:ext cx="10240962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r" defTabSz="4031595">
              <a:defRPr sz="6171" smtClean="0">
                <a:latin typeface="Arial" pitchFamily="34" charset="0"/>
              </a:defRPr>
            </a:lvl1pPr>
          </a:lstStyle>
          <a:p>
            <a:pPr>
              <a:defRPr/>
            </a:pPr>
            <a:fld id="{9A1A43B9-AFC3-461A-A4D0-5B0FD2995BC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New picture"/>
          <p:cNvPicPr/>
          <p:nvPr/>
        </p:nvPicPr>
        <p:blipFill>
          <a:blip r:embed="rId13"/>
          <a:stretch>
            <a:fillRect/>
          </a:stretch>
        </p:blipFill>
        <p:spPr>
          <a:xfrm rot="16200000">
            <a:off x="-11074400" y="16459200"/>
            <a:ext cx="14274800" cy="3937000"/>
          </a:xfrm>
          <a:prstGeom prst="rect">
            <a:avLst/>
          </a:prstGeom>
        </p:spPr>
      </p:pic>
      <p:pic>
        <p:nvPicPr>
          <p:cNvPr id="1032" name="New picture"/>
          <p:cNvPicPr/>
          <p:nvPr/>
        </p:nvPicPr>
        <p:blipFill>
          <a:blip r:embed="rId13"/>
          <a:stretch>
            <a:fillRect/>
          </a:stretch>
        </p:blipFill>
        <p:spPr>
          <a:xfrm rot="5400000">
            <a:off x="40690800" y="16459200"/>
            <a:ext cx="14274800" cy="3937000"/>
          </a:xfrm>
          <a:prstGeom prst="rect">
            <a:avLst/>
          </a:prstGeom>
        </p:spPr>
      </p:pic>
      <p:pic>
        <p:nvPicPr>
          <p:cNvPr id="1033" name="New picture"/>
          <p:cNvPicPr/>
          <p:nvPr/>
        </p:nvPicPr>
        <p:blipFill>
          <a:blip r:embed="rId14"/>
          <a:stretch>
            <a:fillRect/>
          </a:stretch>
        </p:blipFill>
        <p:spPr>
          <a:xfrm>
            <a:off x="6946901" y="33426400"/>
            <a:ext cx="29997400" cy="1447800"/>
          </a:xfrm>
          <a:prstGeom prst="rect">
            <a:avLst/>
          </a:prstGeom>
        </p:spPr>
      </p:pic>
      <p:sp>
        <p:nvSpPr>
          <p:cNvPr id="1034" name="New shape"/>
          <p:cNvSpPr/>
          <p:nvPr/>
        </p:nvSpPr>
        <p:spPr>
          <a:xfrm>
            <a:off x="6946900" y="33997900"/>
            <a:ext cx="219456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3908">
                <a:solidFill>
                  <a:srgbClr val="808080"/>
                </a:solidFill>
              </a:rPr>
              <a:t>Template ID: intuitivecerulean  Size: 48x36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/>
      </a:defPPr>
      <a:lvl1pPr algn="ctr" defTabSz="4703763" rtl="0" eaLnBrk="0" fontAlgn="base" hangingPunct="0">
        <a:spcBef>
          <a:spcPct val="0"/>
        </a:spcBef>
        <a:spcAft>
          <a:spcPct val="0"/>
        </a:spcAft>
        <a:defRPr sz="227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703763" rtl="0" eaLnBrk="0" fontAlgn="base" hangingPunct="0">
        <a:spcBef>
          <a:spcPct val="0"/>
        </a:spcBef>
        <a:spcAft>
          <a:spcPct val="0"/>
        </a:spcAft>
        <a:defRPr sz="22700">
          <a:solidFill>
            <a:schemeClr val="tx2"/>
          </a:solidFill>
          <a:latin typeface="Arial" pitchFamily="34" charset="0"/>
        </a:defRPr>
      </a:lvl2pPr>
      <a:lvl3pPr algn="ctr" defTabSz="4703763" rtl="0" eaLnBrk="0" fontAlgn="base" hangingPunct="0">
        <a:spcBef>
          <a:spcPct val="0"/>
        </a:spcBef>
        <a:spcAft>
          <a:spcPct val="0"/>
        </a:spcAft>
        <a:defRPr sz="22700">
          <a:solidFill>
            <a:schemeClr val="tx2"/>
          </a:solidFill>
          <a:latin typeface="Arial" pitchFamily="34" charset="0"/>
        </a:defRPr>
      </a:lvl3pPr>
      <a:lvl4pPr algn="ctr" defTabSz="4703763" rtl="0" eaLnBrk="0" fontAlgn="base" hangingPunct="0">
        <a:spcBef>
          <a:spcPct val="0"/>
        </a:spcBef>
        <a:spcAft>
          <a:spcPct val="0"/>
        </a:spcAft>
        <a:defRPr sz="22700">
          <a:solidFill>
            <a:schemeClr val="tx2"/>
          </a:solidFill>
          <a:latin typeface="Arial" pitchFamily="34" charset="0"/>
        </a:defRPr>
      </a:lvl4pPr>
      <a:lvl5pPr algn="ctr" defTabSz="4703763" rtl="0" eaLnBrk="0" fontAlgn="base" hangingPunct="0">
        <a:spcBef>
          <a:spcPct val="0"/>
        </a:spcBef>
        <a:spcAft>
          <a:spcPct val="0"/>
        </a:spcAft>
        <a:defRPr sz="22700">
          <a:solidFill>
            <a:schemeClr val="tx2"/>
          </a:solidFill>
          <a:latin typeface="Arial" pitchFamily="34" charset="0"/>
        </a:defRPr>
      </a:lvl5pPr>
      <a:lvl6pPr marL="457200" algn="ctr" defTabSz="4703763" rtl="0" fontAlgn="base">
        <a:spcBef>
          <a:spcPct val="0"/>
        </a:spcBef>
        <a:spcAft>
          <a:spcPct val="0"/>
        </a:spcAft>
        <a:defRPr sz="22700">
          <a:solidFill>
            <a:schemeClr val="tx2"/>
          </a:solidFill>
          <a:latin typeface="Arial" pitchFamily="34" charset="0"/>
        </a:defRPr>
      </a:lvl6pPr>
      <a:lvl7pPr marL="914400" algn="ctr" defTabSz="4703763" rtl="0" fontAlgn="base">
        <a:spcBef>
          <a:spcPct val="0"/>
        </a:spcBef>
        <a:spcAft>
          <a:spcPct val="0"/>
        </a:spcAft>
        <a:defRPr sz="22700">
          <a:solidFill>
            <a:schemeClr val="tx2"/>
          </a:solidFill>
          <a:latin typeface="Arial" pitchFamily="34" charset="0"/>
        </a:defRPr>
      </a:lvl7pPr>
      <a:lvl8pPr marL="1371600" algn="ctr" defTabSz="4703763" rtl="0" fontAlgn="base">
        <a:spcBef>
          <a:spcPct val="0"/>
        </a:spcBef>
        <a:spcAft>
          <a:spcPct val="0"/>
        </a:spcAft>
        <a:defRPr sz="22700">
          <a:solidFill>
            <a:schemeClr val="tx2"/>
          </a:solidFill>
          <a:latin typeface="Arial" pitchFamily="34" charset="0"/>
        </a:defRPr>
      </a:lvl8pPr>
      <a:lvl9pPr marL="1828800" algn="ctr" defTabSz="4703763" rtl="0" fontAlgn="base">
        <a:spcBef>
          <a:spcPct val="0"/>
        </a:spcBef>
        <a:spcAft>
          <a:spcPct val="0"/>
        </a:spcAft>
        <a:defRPr sz="22700">
          <a:solidFill>
            <a:schemeClr val="tx2"/>
          </a:solidFill>
          <a:latin typeface="Arial" pitchFamily="34" charset="0"/>
        </a:defRPr>
      </a:lvl9pPr>
    </p:titleStyle>
    <p:bodyStyle>
      <a:defPPr>
        <a:defRPr kern="1200"/>
      </a:defPPr>
      <a:lvl1pPr marL="1765300" indent="-1765300" algn="l" defTabSz="4703763" rtl="0" eaLnBrk="0" fontAlgn="base" hangingPunct="0">
        <a:spcBef>
          <a:spcPct val="20000"/>
        </a:spcBef>
        <a:spcAft>
          <a:spcPct val="0"/>
        </a:spcAft>
        <a:buChar char="•"/>
        <a:defRPr sz="16500">
          <a:solidFill>
            <a:schemeClr val="tx1"/>
          </a:solidFill>
          <a:latin typeface="+mn-lt"/>
          <a:ea typeface="+mn-ea"/>
          <a:cs typeface="+mn-cs"/>
        </a:defRPr>
      </a:lvl1pPr>
      <a:lvl2pPr marL="3822700" indent="-1471613" algn="l" defTabSz="4703763" rtl="0" eaLnBrk="0" fontAlgn="base" hangingPunct="0">
        <a:spcBef>
          <a:spcPct val="20000"/>
        </a:spcBef>
        <a:spcAft>
          <a:spcPct val="0"/>
        </a:spcAft>
        <a:buChar char="–"/>
        <a:defRPr sz="14400">
          <a:solidFill>
            <a:schemeClr val="tx1"/>
          </a:solidFill>
          <a:latin typeface="+mn-lt"/>
        </a:defRPr>
      </a:lvl2pPr>
      <a:lvl3pPr marL="5880100" indent="-1176338" algn="l" defTabSz="4703763" rtl="0" eaLnBrk="0" fontAlgn="base" hangingPunct="0">
        <a:spcBef>
          <a:spcPct val="20000"/>
        </a:spcBef>
        <a:spcAft>
          <a:spcPct val="0"/>
        </a:spcAft>
        <a:buChar char="•"/>
        <a:defRPr sz="12300">
          <a:solidFill>
            <a:schemeClr val="tx1"/>
          </a:solidFill>
          <a:latin typeface="+mn-lt"/>
        </a:defRPr>
      </a:lvl3pPr>
      <a:lvl4pPr marL="8229600" indent="-1176338" algn="l" defTabSz="4703763" rtl="0" eaLnBrk="0" fontAlgn="base" hangingPunct="0">
        <a:spcBef>
          <a:spcPct val="20000"/>
        </a:spcBef>
        <a:spcAft>
          <a:spcPct val="0"/>
        </a:spcAft>
        <a:buChar char="–"/>
        <a:defRPr sz="10400">
          <a:solidFill>
            <a:schemeClr val="tx1"/>
          </a:solidFill>
          <a:latin typeface="+mn-lt"/>
        </a:defRPr>
      </a:lvl4pPr>
      <a:lvl5pPr marL="10580688" indent="-1174750" algn="l" defTabSz="4703763" rtl="0" eaLnBrk="0" fontAlgn="base" hangingPunct="0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5pPr>
      <a:lvl6pPr marL="11037888" indent="-1174750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6pPr>
      <a:lvl7pPr marL="11495088" indent="-1174750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7pPr>
      <a:lvl8pPr marL="11952288" indent="-1174750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8pPr>
      <a:lvl9pPr marL="12409488" indent="-1174750" algn="l" defTabSz="4703763" rtl="0" fontAlgn="base">
        <a:spcBef>
          <a:spcPct val="20000"/>
        </a:spcBef>
        <a:spcAft>
          <a:spcPct val="0"/>
        </a:spcAft>
        <a:buChar char="»"/>
        <a:defRPr sz="10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18" Type="http://schemas.microsoft.com/office/2007/relationships/diagramDrawing" Target="../diagrams/drawing3.xml"/><Relationship Id="rId3" Type="http://schemas.openxmlformats.org/officeDocument/2006/relationships/image" Target="../media/image4.png"/><Relationship Id="rId21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1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6" Type="http://schemas.openxmlformats.org/officeDocument/2006/relationships/diagramQuickStyle" Target="../diagrams/quickStyle3.xml"/><Relationship Id="rId20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5" Type="http://schemas.openxmlformats.org/officeDocument/2006/relationships/diagramLayout" Target="../diagrams/layout3.xml"/><Relationship Id="rId23" Type="http://schemas.openxmlformats.org/officeDocument/2006/relationships/image" Target="../media/image9.png"/><Relationship Id="rId10" Type="http://schemas.openxmlformats.org/officeDocument/2006/relationships/diagramLayout" Target="../diagrams/layout2.xml"/><Relationship Id="rId19" Type="http://schemas.openxmlformats.org/officeDocument/2006/relationships/image" Target="../media/image5.png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Relationship Id="rId14" Type="http://schemas.openxmlformats.org/officeDocument/2006/relationships/diagramData" Target="../diagrams/data3.xml"/><Relationship Id="rId2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DCF1F8"/>
            </a:gs>
            <a:gs pos="100000">
              <a:srgbClr val="FFFFFF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6"/>
          <p:cNvSpPr>
            <a:spLocks noChangeArrowheads="1"/>
          </p:cNvSpPr>
          <p:nvPr/>
        </p:nvSpPr>
        <p:spPr bwMode="auto">
          <a:xfrm>
            <a:off x="-3" y="33390"/>
            <a:ext cx="43941653" cy="7616585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</a:ln>
          <a:effectLst/>
        </p:spPr>
        <p:txBody>
          <a:bodyPr lIns="117566" tIns="58783" rIns="117566" bIns="58783" anchor="ctr"/>
          <a:lstStyle>
            <a:defPPr>
              <a:defRPr kern="1200"/>
            </a:defPPr>
          </a:lstStyle>
          <a:p>
            <a:pPr algn="ctr" defTabSz="4031595"/>
            <a:endParaRPr lang="en-US" sz="4114">
              <a:solidFill>
                <a:schemeClr val="bg1"/>
              </a:solidFill>
            </a:endParaRP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3B51F6E-41A5-4D7C-9B15-CDBAC096BAD1}"/>
              </a:ext>
            </a:extLst>
          </p:cNvPr>
          <p:cNvSpPr txBox="1"/>
          <p:nvPr/>
        </p:nvSpPr>
        <p:spPr>
          <a:xfrm>
            <a:off x="6937832" y="1476269"/>
            <a:ext cx="29089485" cy="24150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defPPr>
              <a:defRPr kern="1200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223627">
              <a:spcBef>
                <a:spcPct val="20000"/>
              </a:spcBef>
              <a:defRPr/>
            </a:pPr>
            <a:r>
              <a:rPr lang="en-US" sz="8228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Nationwide UNOS Analysis of Mortality After Simultaneous </a:t>
            </a:r>
            <a:endParaRPr lang="en-US" sz="5143" dirty="0">
              <a:solidFill>
                <a:srgbClr val="666666"/>
              </a:solidFill>
              <a:ea typeface="Calibri"/>
              <a:cs typeface="Arial"/>
            </a:endParaRPr>
          </a:p>
          <a:p>
            <a:pPr algn="ctr" defTabSz="3223627">
              <a:spcBef>
                <a:spcPct val="20000"/>
              </a:spcBef>
              <a:defRPr/>
            </a:pPr>
            <a:r>
              <a:rPr lang="en-US" sz="8228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Liver–Kidney Transplantation in Patients With HIV, 2005–2023</a:t>
            </a:r>
            <a:endParaRPr lang="en-US" sz="5143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0A363635-BCEE-4B55-ADB3-58433C0697E0}"/>
              </a:ext>
            </a:extLst>
          </p:cNvPr>
          <p:cNvSpPr txBox="1"/>
          <p:nvPr/>
        </p:nvSpPr>
        <p:spPr>
          <a:xfrm>
            <a:off x="5898588" y="4898562"/>
            <a:ext cx="32144475" cy="202604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defPPr>
              <a:defRPr kern="1200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Hannah Rosenthal, BS</a:t>
            </a:r>
            <a:r>
              <a:rPr lang="en-US" sz="4114" baseline="3000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1</a:t>
            </a: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, Christina Tsai, MD</a:t>
            </a:r>
            <a:r>
              <a:rPr lang="en-US" sz="4114" baseline="3000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2</a:t>
            </a: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, Jonathan </a:t>
            </a:r>
            <a:r>
              <a:rPr lang="en-US" sz="4114" err="1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Mamber</a:t>
            </a: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 </a:t>
            </a:r>
            <a:r>
              <a:rPr lang="en-US" sz="4114" err="1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Czeresnia</a:t>
            </a: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, MD</a:t>
            </a:r>
            <a:r>
              <a:rPr lang="en-US" sz="4114" baseline="3000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3</a:t>
            </a: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, Vagish </a:t>
            </a:r>
            <a:r>
              <a:rPr lang="en-US" sz="4114" err="1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Hemmige</a:t>
            </a: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, MD</a:t>
            </a:r>
            <a:r>
              <a:rPr lang="en-US" sz="4114" baseline="3000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4</a:t>
            </a: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, Clara Tow, MD</a:t>
            </a:r>
            <a:r>
              <a:rPr lang="en-US" sz="4114" baseline="3000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4</a:t>
            </a:r>
            <a:endParaRPr lang="en-US" sz="4114">
              <a:solidFill>
                <a:schemeClr val="bg1"/>
              </a:solidFill>
              <a:latin typeface="Open Sans"/>
              <a:ea typeface="Open Sans"/>
              <a:cs typeface="Open Sans"/>
            </a:endParaRPr>
          </a:p>
          <a:p>
            <a:pPr algn="ctr">
              <a:defRPr/>
            </a:pPr>
            <a:r>
              <a:rPr lang="en-US" sz="4114" baseline="3000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1</a:t>
            </a: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Albert Einstein College of Medicine; </a:t>
            </a:r>
            <a:r>
              <a:rPr lang="en-US" sz="4114" baseline="3000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2</a:t>
            </a: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UCLA Health, Department of Medicine, </a:t>
            </a:r>
            <a:r>
              <a:rPr lang="en-US" sz="4114" baseline="3000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3</a:t>
            </a: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Rutger New Jersey Medical School, Department of Medicine, </a:t>
            </a:r>
            <a:r>
              <a:rPr lang="en-US" sz="4114" baseline="30000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4</a:t>
            </a:r>
            <a:r>
              <a:rPr lang="en-US" sz="4114">
                <a:solidFill>
                  <a:schemeClr val="bg1"/>
                </a:solidFill>
                <a:latin typeface="Open Sans"/>
                <a:ea typeface="Open Sans"/>
                <a:cs typeface="Open Sans"/>
              </a:rPr>
              <a:t>Montefiore Medical Center, Department of Medicine </a:t>
            </a:r>
          </a:p>
        </p:txBody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56B51769-050A-4089-A605-7F5F55540F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266" y="8038086"/>
            <a:ext cx="7033056" cy="695997"/>
          </a:xfrm>
          <a:prstGeom prst="rect">
            <a:avLst/>
          </a:prstGeom>
          <a:solidFill>
            <a:srgbClr val="A0BEC8"/>
          </a:solidFill>
          <a:ln w="12700">
            <a:noFill/>
            <a:miter lim="800000"/>
          </a:ln>
        </p:spPr>
        <p:txBody>
          <a:bodyPr wrap="none" lIns="235131" tIns="62702" rIns="235131" bIns="58768" anchor="ctr" anchorCtr="0"/>
          <a:lstStyle>
            <a:defPPr>
              <a:defRPr kern="1200"/>
            </a:defPPr>
          </a:lstStyle>
          <a:p>
            <a:pPr algn="ctr" defTabSz="4030588">
              <a:defRPr/>
            </a:pPr>
            <a:r>
              <a:rPr lang="en-US" sz="3086" b="1">
                <a:solidFill>
                  <a:schemeClr val="bg1"/>
                </a:solidFill>
                <a:latin typeface="Nunito" panose="00000500000000000000" pitchFamily="2" charset="0"/>
              </a:rPr>
              <a:t>Introduction</a:t>
            </a:r>
          </a:p>
        </p:txBody>
      </p:sp>
      <p:sp>
        <p:nvSpPr>
          <p:cNvPr id="23" name="Rectangle 10">
            <a:extLst>
              <a:ext uri="{FF2B5EF4-FFF2-40B4-BE49-F238E27FC236}">
                <a16:creationId xmlns:a16="http://schemas.microsoft.com/office/drawing/2014/main" id="{649B2B52-1DC3-4E00-AA81-9A9BDF50D0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55150" y="8038086"/>
            <a:ext cx="36097755" cy="695997"/>
          </a:xfrm>
          <a:prstGeom prst="rect">
            <a:avLst/>
          </a:prstGeom>
          <a:solidFill>
            <a:srgbClr val="A0BEC8"/>
          </a:solidFill>
          <a:ln w="12700">
            <a:noFill/>
            <a:miter lim="800000"/>
          </a:ln>
        </p:spPr>
        <p:txBody>
          <a:bodyPr wrap="none" lIns="235131" tIns="62702" rIns="235131" bIns="58768" anchor="ctr" anchorCtr="0"/>
          <a:lstStyle>
            <a:defPPr>
              <a:defRPr kern="1200"/>
            </a:defPPr>
          </a:lstStyle>
          <a:p>
            <a:pPr algn="ctr" defTabSz="4030588">
              <a:defRPr/>
            </a:pPr>
            <a:r>
              <a:rPr lang="en-US" sz="3086" b="1">
                <a:solidFill>
                  <a:schemeClr val="bg1"/>
                </a:solidFill>
                <a:latin typeface="Nunito" panose="00000500000000000000" pitchFamily="2" charset="0"/>
              </a:rPr>
              <a:t>Results</a:t>
            </a:r>
          </a:p>
        </p:txBody>
      </p:sp>
      <p:sp>
        <p:nvSpPr>
          <p:cNvPr id="27" name="Rectangle 10">
            <a:extLst>
              <a:ext uri="{FF2B5EF4-FFF2-40B4-BE49-F238E27FC236}">
                <a16:creationId xmlns:a16="http://schemas.microsoft.com/office/drawing/2014/main" id="{98D14DB5-1AFE-4838-B666-0B2184BF55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979" y="16917934"/>
            <a:ext cx="7033055" cy="742754"/>
          </a:xfrm>
          <a:prstGeom prst="rect">
            <a:avLst/>
          </a:prstGeom>
          <a:solidFill>
            <a:srgbClr val="A0BEC8"/>
          </a:solidFill>
          <a:ln w="12700">
            <a:noFill/>
            <a:miter lim="800000"/>
          </a:ln>
        </p:spPr>
        <p:txBody>
          <a:bodyPr wrap="none" lIns="235131" tIns="62702" rIns="235131" bIns="58768" anchor="ctr" anchorCtr="0"/>
          <a:lstStyle>
            <a:defPPr>
              <a:defRPr kern="1200"/>
            </a:defPPr>
          </a:lstStyle>
          <a:p>
            <a:pPr algn="ctr" defTabSz="4030588">
              <a:defRPr/>
            </a:pPr>
            <a:r>
              <a:rPr lang="en-US" sz="3086" b="1">
                <a:solidFill>
                  <a:schemeClr val="bg1"/>
                </a:solidFill>
                <a:latin typeface="Nunito" panose="00000500000000000000" pitchFamily="2" charset="0"/>
              </a:rPr>
              <a:t>Methodology</a:t>
            </a:r>
          </a:p>
        </p:txBody>
      </p:sp>
      <p:sp>
        <p:nvSpPr>
          <p:cNvPr id="28" name="TextBox 19">
            <a:extLst>
              <a:ext uri="{FF2B5EF4-FFF2-40B4-BE49-F238E27FC236}">
                <a16:creationId xmlns:a16="http://schemas.microsoft.com/office/drawing/2014/main" id="{6258151E-49CC-4DED-BAB7-C6568770CA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70395" y="27155918"/>
            <a:ext cx="8813087" cy="583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8358" tIns="39179" rIns="78358" bIns="39179" anchor="t">
            <a:spAutoFit/>
          </a:bodyPr>
          <a:lstStyle>
            <a:defPPr>
              <a:defRPr kern="1200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i="1" dirty="0">
                <a:ea typeface="ＭＳ Ｐゴシック"/>
              </a:rPr>
              <a:t>Alqahtani SA, Yao FY, McDiarmid SV, et al. Outcomes of liver transplantation in patients with human immunodeficiency virus infection in the United States. JAMA Surg. 2022;157(4):e220089. doi:10.1001/jamasurg.2022.0089</a:t>
            </a:r>
            <a:endParaRPr lang="en-US"/>
          </a:p>
          <a:p>
            <a:pPr algn="just">
              <a:lnSpc>
                <a:spcPct val="110000"/>
              </a:lnSpc>
            </a:pPr>
            <a:r>
              <a:rPr lang="en-US" i="1" dirty="0">
                <a:ea typeface="ＭＳ Ｐゴシック"/>
              </a:rPr>
              <a:t>Locke JE, Gustafson S, Mehta S, et al. Outcomes of simultaneous liver–kidney transplantation in people living with HIV. Am J Transplant. 2022;22(10):2465-2474. doi:10.1111/ajt.17178</a:t>
            </a:r>
            <a:endParaRPr lang="en-US"/>
          </a:p>
          <a:p>
            <a:pPr algn="just">
              <a:lnSpc>
                <a:spcPct val="110000"/>
              </a:lnSpc>
            </a:pPr>
            <a:r>
              <a:rPr lang="en-US" i="1" dirty="0">
                <a:ea typeface="ＭＳ Ｐゴシック"/>
              </a:rPr>
              <a:t>Blumberg EA, Rogers CC; AST Infectious Diseases Community of Practice. Solid organ transplantation in the HIV-infected patient. Am J Transplant. 2013;13(suppl 4):169-178. doi:10.1111/ajt.12104</a:t>
            </a:r>
            <a:endParaRPr lang="en-US"/>
          </a:p>
          <a:p>
            <a:pPr algn="just">
              <a:lnSpc>
                <a:spcPct val="110000"/>
              </a:lnSpc>
            </a:pPr>
            <a:r>
              <a:rPr lang="en-US" i="1" dirty="0">
                <a:ea typeface="ＭＳ Ｐゴシック"/>
              </a:rPr>
              <a:t>Ho DE, Imai K, King G, Stuart EA. MatchIt: Nonparametric preprocessing for parametric causal inference. J Stat </a:t>
            </a:r>
            <a:r>
              <a:rPr lang="en-US" i="1" err="1">
                <a:ea typeface="ＭＳ Ｐゴシック"/>
              </a:rPr>
              <a:t>Softw</a:t>
            </a:r>
            <a:r>
              <a:rPr lang="en-US" i="1" dirty="0">
                <a:ea typeface="ＭＳ Ｐゴシック"/>
              </a:rPr>
              <a:t>. 2011;42(8):1-28. https://cran.r-project.org/package=MatchIt</a:t>
            </a:r>
            <a:endParaRPr lang="en-US"/>
          </a:p>
          <a:p>
            <a:pPr algn="just">
              <a:lnSpc>
                <a:spcPct val="110000"/>
              </a:lnSpc>
            </a:pPr>
            <a:r>
              <a:rPr lang="en-US" i="1" dirty="0">
                <a:ea typeface="ＭＳ Ｐゴシック"/>
              </a:rPr>
              <a:t>Durand CM, Bowring MG, Brown DM, et al. Advances in transplantation for people living with HIV in the modern era. Transplantation. 2024;108(3):456-465. doi:10.1097/TP.0000000000004903</a:t>
            </a:r>
            <a:endParaRPr lang="en-US" dirty="0"/>
          </a:p>
          <a:p>
            <a:pPr algn="just">
              <a:lnSpc>
                <a:spcPct val="110000"/>
              </a:lnSpc>
            </a:pPr>
            <a:endParaRPr lang="en-US" sz="2400" i="1" dirty="0"/>
          </a:p>
          <a:p>
            <a:pPr algn="just">
              <a:lnSpc>
                <a:spcPct val="110000"/>
              </a:lnSpc>
            </a:pPr>
            <a:endParaRPr lang="en-US" sz="1714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9" name="Rectangle 10">
            <a:extLst>
              <a:ext uri="{FF2B5EF4-FFF2-40B4-BE49-F238E27FC236}">
                <a16:creationId xmlns:a16="http://schemas.microsoft.com/office/drawing/2014/main" id="{B159E2ED-58ED-4C4D-AADA-65963204C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59168" y="26377583"/>
            <a:ext cx="8790694" cy="756617"/>
          </a:xfrm>
          <a:prstGeom prst="rect">
            <a:avLst/>
          </a:prstGeom>
          <a:solidFill>
            <a:srgbClr val="A0BEC8"/>
          </a:solidFill>
          <a:ln w="12700">
            <a:noFill/>
            <a:miter lim="800000"/>
          </a:ln>
        </p:spPr>
        <p:txBody>
          <a:bodyPr wrap="none" lIns="235131" tIns="62702" rIns="235131" bIns="58768" anchor="ctr" anchorCtr="0"/>
          <a:lstStyle>
            <a:defPPr>
              <a:defRPr kern="1200"/>
            </a:defPPr>
          </a:lstStyle>
          <a:p>
            <a:pPr algn="ctr" defTabSz="4030588">
              <a:defRPr/>
            </a:pPr>
            <a:r>
              <a:rPr lang="en-US" sz="3086" b="1">
                <a:solidFill>
                  <a:schemeClr val="bg1"/>
                </a:solidFill>
                <a:latin typeface="Nunito" panose="00000500000000000000" pitchFamily="2" charset="0"/>
              </a:rPr>
              <a:t>References</a:t>
            </a:r>
          </a:p>
        </p:txBody>
      </p:sp>
      <p:pic>
        <p:nvPicPr>
          <p:cNvPr id="2" name="Picture 13">
            <a:extLst>
              <a:ext uri="{FF2B5EF4-FFF2-40B4-BE49-F238E27FC236}">
                <a16:creationId xmlns:a16="http://schemas.microsoft.com/office/drawing/2014/main" id="{E46875BC-4150-DEB2-FD87-B032557C0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1259824" y="1152231"/>
            <a:ext cx="5684920" cy="17400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83">
            <a:extLst>
              <a:ext uri="{FF2B5EF4-FFF2-40B4-BE49-F238E27FC236}">
                <a16:creationId xmlns:a16="http://schemas.microsoft.com/office/drawing/2014/main" id="{032ED5EE-2B48-DF7B-C980-4F88193BE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36388331" y="937088"/>
            <a:ext cx="6596193" cy="107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0439A47-2717-4CF7-7F90-3CE42A8546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2816552"/>
              </p:ext>
            </p:extLst>
          </p:nvPr>
        </p:nvGraphicFramePr>
        <p:xfrm>
          <a:off x="340378" y="9196791"/>
          <a:ext cx="6555584" cy="7450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D21E3653-C64B-8B4F-4099-2D3B1D4E797D}"/>
              </a:ext>
            </a:extLst>
          </p:cNvPr>
          <p:cNvSpPr txBox="1"/>
          <p:nvPr/>
        </p:nvSpPr>
        <p:spPr>
          <a:xfrm>
            <a:off x="35923591" y="9209315"/>
            <a:ext cx="7484357" cy="395713"/>
          </a:xfrm>
          <a:prstGeom prst="rect">
            <a:avLst/>
          </a:prstGeom>
          <a:noFill/>
        </p:spPr>
        <p:txBody>
          <a:bodyPr wrap="square" lIns="78377" tIns="39189" rIns="78377" bIns="39189" rtlCol="0" anchor="t">
            <a:spAutoFit/>
          </a:bodyPr>
          <a:lstStyle/>
          <a:p>
            <a:endParaRPr lang="en-US" sz="2057" dirty="0"/>
          </a:p>
        </p:txBody>
      </p:sp>
      <p:graphicFrame>
        <p:nvGraphicFramePr>
          <p:cNvPr id="40" name="Diagram 39">
            <a:extLst>
              <a:ext uri="{FF2B5EF4-FFF2-40B4-BE49-F238E27FC236}">
                <a16:creationId xmlns:a16="http://schemas.microsoft.com/office/drawing/2014/main" id="{8E765625-CFE2-5B55-CDBB-36B9B1A4B6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4234648"/>
              </p:ext>
            </p:extLst>
          </p:nvPr>
        </p:nvGraphicFramePr>
        <p:xfrm>
          <a:off x="397528" y="17663432"/>
          <a:ext cx="6555584" cy="147423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9F2F7D02-A883-6063-9081-20EE8987BE0A}"/>
              </a:ext>
            </a:extLst>
          </p:cNvPr>
          <p:cNvSpPr txBox="1"/>
          <p:nvPr/>
        </p:nvSpPr>
        <p:spPr>
          <a:xfrm>
            <a:off x="34632901" y="12377057"/>
            <a:ext cx="158341" cy="4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571"/>
          </a:p>
        </p:txBody>
      </p:sp>
      <p:graphicFrame>
        <p:nvGraphicFramePr>
          <p:cNvPr id="43" name="Diagram 42">
            <a:extLst>
              <a:ext uri="{FF2B5EF4-FFF2-40B4-BE49-F238E27FC236}">
                <a16:creationId xmlns:a16="http://schemas.microsoft.com/office/drawing/2014/main" id="{2AD0C758-61CE-5160-F513-7DF454E971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7748406"/>
              </p:ext>
            </p:extLst>
          </p:nvPr>
        </p:nvGraphicFramePr>
        <p:xfrm>
          <a:off x="7332866" y="27153581"/>
          <a:ext cx="26612677" cy="48641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sp>
        <p:nvSpPr>
          <p:cNvPr id="2059" name="TextBox 2058">
            <a:extLst>
              <a:ext uri="{FF2B5EF4-FFF2-40B4-BE49-F238E27FC236}">
                <a16:creationId xmlns:a16="http://schemas.microsoft.com/office/drawing/2014/main" id="{27E0DE05-ECF2-14FA-6E41-491ABDA753DD}"/>
              </a:ext>
            </a:extLst>
          </p:cNvPr>
          <p:cNvSpPr txBox="1"/>
          <p:nvPr/>
        </p:nvSpPr>
        <p:spPr>
          <a:xfrm>
            <a:off x="46974034" y="19176275"/>
            <a:ext cx="158341" cy="4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571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E7AF36B2-F182-BD6C-6B3C-97F90705FF1B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 l="-537" r="48858" b="-281"/>
          <a:stretch>
            <a:fillRect/>
          </a:stretch>
        </p:blipFill>
        <p:spPr>
          <a:xfrm>
            <a:off x="16876743" y="10019796"/>
            <a:ext cx="8975669" cy="7798154"/>
          </a:xfrm>
          <a:prstGeom prst="rect">
            <a:avLst/>
          </a:prstGeom>
        </p:spPr>
      </p:pic>
      <p:sp>
        <p:nvSpPr>
          <p:cNvPr id="2195" name="Rectangle 10">
            <a:extLst>
              <a:ext uri="{FF2B5EF4-FFF2-40B4-BE49-F238E27FC236}">
                <a16:creationId xmlns:a16="http://schemas.microsoft.com/office/drawing/2014/main" id="{056D132E-7A1F-3180-96CC-E06798083F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7816" y="26335451"/>
            <a:ext cx="26647922" cy="798636"/>
          </a:xfrm>
          <a:prstGeom prst="rect">
            <a:avLst/>
          </a:prstGeom>
          <a:solidFill>
            <a:srgbClr val="A0BEC8"/>
          </a:solidFill>
          <a:ln w="12700">
            <a:noFill/>
            <a:miter lim="800000"/>
          </a:ln>
        </p:spPr>
        <p:txBody>
          <a:bodyPr wrap="none" lIns="235131" tIns="62702" rIns="235131" bIns="58768" anchor="ctr" anchorCtr="0"/>
          <a:lstStyle>
            <a:defPPr>
              <a:defRPr kern="1200"/>
            </a:defPPr>
          </a:lstStyle>
          <a:p>
            <a:pPr algn="ctr" defTabSz="4030588">
              <a:defRPr/>
            </a:pPr>
            <a:r>
              <a:rPr lang="en-US" sz="3086" b="1" dirty="0">
                <a:solidFill>
                  <a:schemeClr val="bg1"/>
                </a:solidFill>
                <a:latin typeface="Nunito" panose="00000500000000000000" pitchFamily="2" charset="0"/>
              </a:rPr>
              <a:t>Discussion</a:t>
            </a:r>
          </a:p>
        </p:txBody>
      </p:sp>
      <p:pic>
        <p:nvPicPr>
          <p:cNvPr id="2210" name="Picture 2209" descr="A screenshot of a medical report&#10;&#10;AI-generated content may be incorrect.">
            <a:extLst>
              <a:ext uri="{FF2B5EF4-FFF2-40B4-BE49-F238E27FC236}">
                <a16:creationId xmlns:a16="http://schemas.microsoft.com/office/drawing/2014/main" id="{E2540CD0-D581-D7A2-2422-0E9F8AC28A26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461795" y="9095914"/>
            <a:ext cx="9521615" cy="17123768"/>
          </a:xfrm>
          <a:prstGeom prst="rect">
            <a:avLst/>
          </a:prstGeom>
        </p:spPr>
      </p:pic>
      <p:pic>
        <p:nvPicPr>
          <p:cNvPr id="2525" name="Picture 2524" descr="A graph of a patient&amp;#39;s life&#10;&#10;AI-generated content may be incorrect.">
            <a:extLst>
              <a:ext uri="{FF2B5EF4-FFF2-40B4-BE49-F238E27FC236}">
                <a16:creationId xmlns:a16="http://schemas.microsoft.com/office/drawing/2014/main" id="{F3F231A5-392F-674F-F9C6-633D5085AED7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 l="-70" t="282" r="50051" b="124"/>
          <a:stretch>
            <a:fillRect/>
          </a:stretch>
        </p:blipFill>
        <p:spPr>
          <a:xfrm>
            <a:off x="26089981" y="10020243"/>
            <a:ext cx="8581504" cy="7794627"/>
          </a:xfrm>
          <a:prstGeom prst="rect">
            <a:avLst/>
          </a:prstGeom>
        </p:spPr>
      </p:pic>
      <p:pic>
        <p:nvPicPr>
          <p:cNvPr id="2602" name="Picture 260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2014420-2F3B-4FEF-2954-B966FE3808B3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 l="-109" t="412" r="49969" b="279"/>
          <a:stretch>
            <a:fillRect/>
          </a:stretch>
        </p:blipFill>
        <p:spPr>
          <a:xfrm>
            <a:off x="34911138" y="10005613"/>
            <a:ext cx="8512857" cy="7830377"/>
          </a:xfrm>
          <a:prstGeom prst="rect">
            <a:avLst/>
          </a:prstGeom>
        </p:spPr>
      </p:pic>
      <p:pic>
        <p:nvPicPr>
          <p:cNvPr id="2066" name="Picture 2065" descr="A table with numbers and text&#10;&#10;AI-generated content may be incorrect.">
            <a:extLst>
              <a:ext uri="{FF2B5EF4-FFF2-40B4-BE49-F238E27FC236}">
                <a16:creationId xmlns:a16="http://schemas.microsoft.com/office/drawing/2014/main" id="{75CABD04-2227-F87F-B7E8-2F3C5295D40C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6992600" y="18202275"/>
            <a:ext cx="26565225" cy="7743825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22.04.14"/>
  <p:tag name="AS_TITLE" val="Aspose.Slides for .NET 4.0 Client Profile"/>
  <p:tag name="AS_VERSION" val="22.4"/>
  <p:tag name="POSTERNERDTEMPLATE" val="intuitivecerulean|08-2022"/>
</p:tagLst>
</file>

<file path=ppt/theme/theme1.xml><?xml version="1.0" encoding="utf-8"?>
<a:theme xmlns:a="http://schemas.openxmlformats.org/drawingml/2006/main" name="Default Design">
  <a:themeElements>
    <a:clrScheme name="Verve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of a scientific poster</dc:title>
  <dc:subject>Free Research Poster</dc:subject>
  <dc:creator>Graphicsland/MakeSigns.com</dc:creator>
  <cp:keywords>scientific, research, template, custom, poster, presentation, symposium, printing, PowerPoint, create, design, example, sample, download</cp:keywords>
  <dc:description>These templates are offered for free to help your create a poster ranging from nursing research posters to psychology research posters.</dc:description>
  <cp:revision>400</cp:revision>
  <dcterms:modified xsi:type="dcterms:W3CDTF">2026-02-04T15:33:15Z</dcterms:modified>
  <cp:category>research posters template</cp:category>
</cp:coreProperties>
</file>

<file path=docProps/thumbnail.jpeg>
</file>